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0F4C8-03EC-887C-9727-1BE36B4B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B658D-0E3C-26B4-6075-9FAB3AD7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A47EBA-568E-EEFB-2540-B5EDC27D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060635-1CCB-3143-7233-DA8F5B97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A9C573-845F-9F47-E7A3-8ED264B1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6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A2F99-3341-22A1-8DEF-5908E272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5667AF-53CF-99B8-12F6-DF55A848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E98DA9-EC7F-45BD-8841-64957D2B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F64E57-6650-6AAC-7EAE-E69F061A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5C75C9-9913-36C7-2E22-3646DA71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277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6C4028-9721-EC05-4090-7D778C457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979377-0256-9342-0287-144F017F7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DA5ECC-C941-451C-654B-A07E5F27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4D9650-8218-5ED1-FB0F-0A48E6FF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651EBA-E4FE-99D1-4FFB-CDCC78F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36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B2338-107A-85AA-F870-57B17202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4FD0AD-9D83-5BBA-ACDB-5DB87D47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1A7639-66D6-7241-B5F6-C3752B11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FC08C9-B41C-179A-D980-122EE6B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78CA89-9906-E894-A7E6-04F928DE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68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EE0BB-3080-965E-207A-F7E823C9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5A1FB7-3C01-443A-3835-F4589663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D38100-9AE4-05BE-AB4C-EBACD22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EAAF23-DEF3-AFD8-45AB-CFBAFF5A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5C1E81-3AA0-C4F4-F63D-4267EA4C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069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D91BA-DE9F-6BDD-C0EF-4021BEE6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A610F1-D557-9375-0B6E-008DA57A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FCFEA5-2D84-A721-0E8B-52D97114B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C09527-8595-E9C7-7F34-3C5FD91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E3B5945-2006-42A2-056A-4378137B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014689-31B4-9A0B-50AD-1BCA6CA1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4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C1B84-1B94-156B-6ED3-D301844B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8A7660-514A-8F68-9B17-3D66F585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C327D2-9469-AFCB-AF0B-7844A7F8B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6E130A6-7501-F375-6C4A-186C65B40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A1F37ED-6FCB-FC60-49F5-76328A8D5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BF239C3-4388-53F1-F301-7ECAE715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C028E4F-20D4-CBAE-B136-BA5131D6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ACBD1CA-A3D7-654F-8CB6-FB69B53F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001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CB19A-07D0-CCA7-9C69-519F05BB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FA24EB5-2E79-7BE8-008C-F748CC3F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381DD7-C342-A8F6-95D5-BAA0910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B167DB8-3207-9E3D-D68B-B2221831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69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30738DC-4039-5936-E34B-D09B9789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AA151B5-BCC9-D844-02FB-898C4C8E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2B6A3F9-C7BA-7A4F-9A0F-3F51A476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97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A0FA1-45E3-858B-F0B0-3320773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F984A3-373C-01D5-455F-D5F0E60A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9134C5-0BCB-BD63-FE4B-D49C903D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E628A4-7A5C-08FE-0DB8-C1656D87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006B2F-63AA-D901-6C21-29D1ABB4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78D55F-D89C-BFF8-FBF8-64B3856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2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1E8C-DCA0-57EB-4ACB-3CB02085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74D9969-80D9-E38E-35BA-F541FD76A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5DE922-3A78-3990-8680-FF96E1C3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12E187-E25B-4AEC-A97D-78903EDB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1FF2E9-A4AC-823B-F19C-AD1DA6E1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76FFE6-BA11-6532-7F7A-5DB327DA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30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50A9912-9650-E02C-CC84-B1829B5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422557-7092-2FA5-FED1-D8CD0C90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32ED59-668B-142E-9FA9-4B3EA13B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3D34-735B-4446-AC78-908362347469}" type="datetimeFigureOut">
              <a:rPr lang="pt-PT" smtClean="0"/>
              <a:t>18/10/23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CC37E1-80DC-3222-E35A-1917F206C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AAB975-A9E1-E1C7-A84D-E782A452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7E3B-D27C-4C2D-A7DD-1AC1564637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958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5C03B0-FF23-2CDE-AC74-163993976345}"/>
                  </a:ext>
                </a:extLst>
              </p:cNvPr>
              <p:cNvSpPr/>
              <p:nvPr/>
            </p:nvSpPr>
            <p:spPr>
              <a:xfrm>
                <a:off x="3472416" y="1719762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5C03B0-FF23-2CDE-AC74-163993976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416" y="1719762"/>
                <a:ext cx="591671" cy="519953"/>
              </a:xfrm>
              <a:prstGeom prst="ellipse">
                <a:avLst/>
              </a:prstGeom>
              <a:blipFill>
                <a:blip r:embed="rId2"/>
                <a:stretch>
                  <a:fillRect l="-1020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AB2B6E2-248F-5F04-50CF-29272C03E5B8}"/>
              </a:ext>
            </a:extLst>
          </p:cNvPr>
          <p:cNvSpPr/>
          <p:nvPr/>
        </p:nvSpPr>
        <p:spPr>
          <a:xfrm>
            <a:off x="5407810" y="2052861"/>
            <a:ext cx="591671" cy="5199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1FA85C-7768-D5EA-4A4A-DB4003349680}"/>
              </a:ext>
            </a:extLst>
          </p:cNvPr>
          <p:cNvSpPr/>
          <p:nvPr/>
        </p:nvSpPr>
        <p:spPr>
          <a:xfrm>
            <a:off x="5407811" y="3390845"/>
            <a:ext cx="591671" cy="5199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121677-0FF3-5256-BAB2-6C9F2C001F45}"/>
                  </a:ext>
                </a:extLst>
              </p:cNvPr>
              <p:cNvSpPr/>
              <p:nvPr/>
            </p:nvSpPr>
            <p:spPr>
              <a:xfrm>
                <a:off x="1534753" y="718304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121677-0FF3-5256-BAB2-6C9F2C001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53" y="718304"/>
                <a:ext cx="591671" cy="5199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F1676643-5759-B045-809C-6CE04C2C9745}"/>
              </a:ext>
            </a:extLst>
          </p:cNvPr>
          <p:cNvSpPr/>
          <p:nvPr/>
        </p:nvSpPr>
        <p:spPr>
          <a:xfrm>
            <a:off x="3472414" y="714878"/>
            <a:ext cx="591671" cy="51995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6645929-A7AB-A845-8D77-5445CB8B4472}"/>
                  </a:ext>
                </a:extLst>
              </p:cNvPr>
              <p:cNvSpPr/>
              <p:nvPr/>
            </p:nvSpPr>
            <p:spPr>
              <a:xfrm>
                <a:off x="7343206" y="1341289"/>
                <a:ext cx="596162" cy="5199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6645929-A7AB-A845-8D77-5445CB8B4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6" y="1341289"/>
                <a:ext cx="596162" cy="519953"/>
              </a:xfrm>
              <a:prstGeom prst="ellipse">
                <a:avLst/>
              </a:prstGeom>
              <a:blipFill>
                <a:blip r:embed="rId4"/>
                <a:stretch>
                  <a:fillRect l="-1020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D3D43-2ED2-034F-A688-13063D8B119E}"/>
              </a:ext>
            </a:extLst>
          </p:cNvPr>
          <p:cNvCxnSpPr>
            <a:cxnSpLocks/>
          </p:cNvCxnSpPr>
          <p:nvPr/>
        </p:nvCxnSpPr>
        <p:spPr>
          <a:xfrm flipV="1">
            <a:off x="2126427" y="4213754"/>
            <a:ext cx="1345988" cy="296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2357FA-95AC-4E41-9EBF-AFC734513BFF}"/>
              </a:ext>
            </a:extLst>
          </p:cNvPr>
          <p:cNvCxnSpPr>
            <a:cxnSpLocks/>
          </p:cNvCxnSpPr>
          <p:nvPr/>
        </p:nvCxnSpPr>
        <p:spPr>
          <a:xfrm flipV="1">
            <a:off x="2126425" y="3096746"/>
            <a:ext cx="1345990" cy="530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83DC78-33E4-8147-91DB-901D2CBD391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26425" y="1979739"/>
            <a:ext cx="1345991" cy="764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F3A3964-570A-654E-BECE-E2E0E4244B71}"/>
              </a:ext>
            </a:extLst>
          </p:cNvPr>
          <p:cNvCxnSpPr>
            <a:cxnSpLocks/>
          </p:cNvCxnSpPr>
          <p:nvPr/>
        </p:nvCxnSpPr>
        <p:spPr>
          <a:xfrm flipV="1">
            <a:off x="2126427" y="3096746"/>
            <a:ext cx="1345988" cy="141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D6FEFD8-9F85-B849-B5BC-08A90DA675C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26427" y="1979739"/>
            <a:ext cx="1345989" cy="25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312966A-D893-DC4A-8E04-12276D34FBCB}"/>
              </a:ext>
            </a:extLst>
          </p:cNvPr>
          <p:cNvCxnSpPr>
            <a:cxnSpLocks/>
          </p:cNvCxnSpPr>
          <p:nvPr/>
        </p:nvCxnSpPr>
        <p:spPr>
          <a:xfrm>
            <a:off x="2126425" y="2744172"/>
            <a:ext cx="1345990" cy="352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3F7734-DF52-FB44-A063-5DD39ADB80DE}"/>
              </a:ext>
            </a:extLst>
          </p:cNvPr>
          <p:cNvCxnSpPr>
            <a:cxnSpLocks/>
          </p:cNvCxnSpPr>
          <p:nvPr/>
        </p:nvCxnSpPr>
        <p:spPr>
          <a:xfrm>
            <a:off x="2126425" y="3627134"/>
            <a:ext cx="1345990" cy="58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4289C3C-E72D-D941-AC00-305DF53E7C4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126425" y="1979739"/>
            <a:ext cx="1345991" cy="164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8D9318F-538E-A144-B90C-0405BB373A87}"/>
              </a:ext>
            </a:extLst>
          </p:cNvPr>
          <p:cNvCxnSpPr>
            <a:cxnSpLocks/>
          </p:cNvCxnSpPr>
          <p:nvPr/>
        </p:nvCxnSpPr>
        <p:spPr>
          <a:xfrm>
            <a:off x="2126425" y="2744172"/>
            <a:ext cx="1345990" cy="1469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CF9C73E-6FA8-4B45-813C-BF3275629B7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126425" y="1861243"/>
            <a:ext cx="1345991" cy="11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5F00934-E0B2-3C4B-A3A3-126359EA5DAF}"/>
              </a:ext>
            </a:extLst>
          </p:cNvPr>
          <p:cNvCxnSpPr>
            <a:cxnSpLocks/>
          </p:cNvCxnSpPr>
          <p:nvPr/>
        </p:nvCxnSpPr>
        <p:spPr>
          <a:xfrm>
            <a:off x="2126425" y="1861243"/>
            <a:ext cx="1345990" cy="1235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3D87721-2CDC-F043-B1DF-369830A8F06D}"/>
              </a:ext>
            </a:extLst>
          </p:cNvPr>
          <p:cNvCxnSpPr>
            <a:cxnSpLocks/>
          </p:cNvCxnSpPr>
          <p:nvPr/>
        </p:nvCxnSpPr>
        <p:spPr>
          <a:xfrm>
            <a:off x="2126425" y="1861243"/>
            <a:ext cx="1345990" cy="2352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D171384-D6A6-204E-AC26-9572F516E023}"/>
              </a:ext>
            </a:extLst>
          </p:cNvPr>
          <p:cNvCxnSpPr>
            <a:cxnSpLocks/>
            <a:stCxn id="109" idx="6"/>
            <a:endCxn id="16" idx="2"/>
          </p:cNvCxnSpPr>
          <p:nvPr/>
        </p:nvCxnSpPr>
        <p:spPr>
          <a:xfrm>
            <a:off x="2126424" y="978281"/>
            <a:ext cx="1345992" cy="100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5D3411-455C-7D4F-861D-EA13BDD1F3F0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2126424" y="978281"/>
            <a:ext cx="1345991" cy="2118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5066653-C373-AA49-A221-D9ACC8A1EE23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2126424" y="978281"/>
            <a:ext cx="1345991" cy="323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07A6167-1CC4-2A4F-B12A-2CE22D984157}"/>
              </a:ext>
            </a:extLst>
          </p:cNvPr>
          <p:cNvSpPr/>
          <p:nvPr/>
        </p:nvSpPr>
        <p:spPr>
          <a:xfrm>
            <a:off x="5407810" y="714878"/>
            <a:ext cx="591671" cy="51995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5A08FB7-8DA4-4F4D-81AE-03608A8D6615}"/>
              </a:ext>
            </a:extLst>
          </p:cNvPr>
          <p:cNvCxnSpPr>
            <a:cxnSpLocks/>
            <a:stCxn id="110" idx="6"/>
            <a:endCxn id="19" idx="2"/>
          </p:cNvCxnSpPr>
          <p:nvPr/>
        </p:nvCxnSpPr>
        <p:spPr>
          <a:xfrm>
            <a:off x="4064085" y="974855"/>
            <a:ext cx="1343725" cy="1337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2004AE8-720A-034A-B42C-FDD3B9AE8B62}"/>
              </a:ext>
            </a:extLst>
          </p:cNvPr>
          <p:cNvCxnSpPr>
            <a:cxnSpLocks/>
            <a:stCxn id="110" idx="6"/>
            <a:endCxn id="20" idx="2"/>
          </p:cNvCxnSpPr>
          <p:nvPr/>
        </p:nvCxnSpPr>
        <p:spPr>
          <a:xfrm>
            <a:off x="4064085" y="974855"/>
            <a:ext cx="1343726" cy="26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0A7E786-71BA-384F-B0DE-090F3397FF57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4064087" y="1979739"/>
            <a:ext cx="1343723" cy="333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D1031A8-23F3-634E-8156-363826C8D8B2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064087" y="1979739"/>
            <a:ext cx="1343724" cy="1671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71F099A-E4B4-014C-B202-28979C8EFB8F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064086" y="2312838"/>
            <a:ext cx="1343724" cy="783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960C76A-9C40-9D4B-A867-1BA02FE70CD0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064086" y="3096746"/>
            <a:ext cx="1343725" cy="55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1241886-0218-374F-B4DC-B238577A05A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064086" y="2312838"/>
            <a:ext cx="1343724" cy="1900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8D6E1BF-CB78-9E47-95D3-B0A95494F16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064086" y="3650822"/>
            <a:ext cx="1343725" cy="562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248C4A2-9449-BA40-ADF6-B1D49BBEA918}"/>
              </a:ext>
            </a:extLst>
          </p:cNvPr>
          <p:cNvCxnSpPr>
            <a:cxnSpLocks/>
            <a:stCxn id="146" idx="6"/>
            <a:endCxn id="88" idx="2"/>
          </p:cNvCxnSpPr>
          <p:nvPr/>
        </p:nvCxnSpPr>
        <p:spPr>
          <a:xfrm>
            <a:off x="5999481" y="974855"/>
            <a:ext cx="1343725" cy="62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498F028-9A9F-A346-9BDF-8F4B928D0304}"/>
              </a:ext>
            </a:extLst>
          </p:cNvPr>
          <p:cNvCxnSpPr>
            <a:cxnSpLocks/>
            <a:stCxn id="146" idx="6"/>
          </p:cNvCxnSpPr>
          <p:nvPr/>
        </p:nvCxnSpPr>
        <p:spPr>
          <a:xfrm>
            <a:off x="5999481" y="974855"/>
            <a:ext cx="1348216" cy="2080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A7DAAF8-4335-EC40-AB98-6D7824971B15}"/>
              </a:ext>
            </a:extLst>
          </p:cNvPr>
          <p:cNvCxnSpPr>
            <a:cxnSpLocks/>
            <a:stCxn id="146" idx="6"/>
          </p:cNvCxnSpPr>
          <p:nvPr/>
        </p:nvCxnSpPr>
        <p:spPr>
          <a:xfrm>
            <a:off x="5999481" y="974855"/>
            <a:ext cx="1343725" cy="3535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4425BB9-2489-464A-A588-F1DD0A931921}"/>
              </a:ext>
            </a:extLst>
          </p:cNvPr>
          <p:cNvCxnSpPr>
            <a:cxnSpLocks/>
            <a:stCxn id="19" idx="6"/>
            <a:endCxn id="88" idx="2"/>
          </p:cNvCxnSpPr>
          <p:nvPr/>
        </p:nvCxnSpPr>
        <p:spPr>
          <a:xfrm flipV="1">
            <a:off x="5999481" y="1601266"/>
            <a:ext cx="1343725" cy="71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DF515CB-32FE-C248-97E2-BE3773F941F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999481" y="2312838"/>
            <a:ext cx="1348216" cy="742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53B7EC0-63AC-CD42-ACA9-9F8D6E7AE44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999481" y="2312838"/>
            <a:ext cx="1343725" cy="219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9B94560-1EC0-DA45-8589-FF5AA50A1FAC}"/>
              </a:ext>
            </a:extLst>
          </p:cNvPr>
          <p:cNvCxnSpPr>
            <a:cxnSpLocks/>
            <a:stCxn id="20" idx="6"/>
            <a:endCxn id="88" idx="2"/>
          </p:cNvCxnSpPr>
          <p:nvPr/>
        </p:nvCxnSpPr>
        <p:spPr>
          <a:xfrm flipV="1">
            <a:off x="5999482" y="1601266"/>
            <a:ext cx="1343724" cy="2049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DBD895E-5902-CD4C-88F2-5AF82B72B8F6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5999482" y="3055681"/>
            <a:ext cx="1348215" cy="595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8DF351C-1807-7241-95CF-C9513943E46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999482" y="3650822"/>
            <a:ext cx="1343724" cy="859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FC62620-8B8B-3B4A-951B-7AE4B1F39853}"/>
                  </a:ext>
                </a:extLst>
              </p:cNvPr>
              <p:cNvSpPr/>
              <p:nvPr/>
            </p:nvSpPr>
            <p:spPr>
              <a:xfrm>
                <a:off x="1530262" y="1604771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5FC62620-8B8B-3B4A-951B-7AE4B1F39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62" y="1604771"/>
                <a:ext cx="591671" cy="519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784C7F1-996C-8E41-9F4C-18582B357E38}"/>
                  </a:ext>
                </a:extLst>
              </p:cNvPr>
              <p:cNvSpPr/>
              <p:nvPr/>
            </p:nvSpPr>
            <p:spPr>
              <a:xfrm>
                <a:off x="1530261" y="2482498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784C7F1-996C-8E41-9F4C-18582B357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61" y="2482498"/>
                <a:ext cx="591671" cy="519953"/>
              </a:xfrm>
              <a:prstGeom prst="ellipse">
                <a:avLst/>
              </a:prstGeom>
              <a:blipFill>
                <a:blip r:embed="rId6"/>
                <a:stretch>
                  <a:fillRect l="-20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073D866-BE06-0543-8D32-64A3F4D5FAAB}"/>
                  </a:ext>
                </a:extLst>
              </p:cNvPr>
              <p:cNvSpPr/>
              <p:nvPr/>
            </p:nvSpPr>
            <p:spPr>
              <a:xfrm>
                <a:off x="1530260" y="3366425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073D866-BE06-0543-8D32-64A3F4D5F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60" y="3366425"/>
                <a:ext cx="591671" cy="519953"/>
              </a:xfrm>
              <a:prstGeom prst="ellipse">
                <a:avLst/>
              </a:prstGeom>
              <a:blipFill>
                <a:blip r:embed="rId7"/>
                <a:stretch>
                  <a:fillRect l="-208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E2EB2A6-716E-F24D-AAEB-685AFC440638}"/>
                  </a:ext>
                </a:extLst>
              </p:cNvPr>
              <p:cNvSpPr/>
              <p:nvPr/>
            </p:nvSpPr>
            <p:spPr>
              <a:xfrm>
                <a:off x="1537019" y="4237954"/>
                <a:ext cx="591671" cy="519953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E2EB2A6-716E-F24D-AAEB-685AFC440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19" y="4237954"/>
                <a:ext cx="591671" cy="51995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AF26DC2-15B0-BA4A-B3D6-2B89072C74A8}"/>
                  </a:ext>
                </a:extLst>
              </p:cNvPr>
              <p:cNvSpPr/>
              <p:nvPr/>
            </p:nvSpPr>
            <p:spPr>
              <a:xfrm>
                <a:off x="3474660" y="2870102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AF26DC2-15B0-BA4A-B3D6-2B89072C7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60" y="2870102"/>
                <a:ext cx="591671" cy="519953"/>
              </a:xfrm>
              <a:prstGeom prst="ellipse">
                <a:avLst/>
              </a:prstGeom>
              <a:blipFill>
                <a:blip r:embed="rId9"/>
                <a:stretch>
                  <a:fillRect l="-1250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5C2DAD34-8116-AC4C-BD5F-F48151566CC7}"/>
                  </a:ext>
                </a:extLst>
              </p:cNvPr>
              <p:cNvSpPr/>
              <p:nvPr/>
            </p:nvSpPr>
            <p:spPr>
              <a:xfrm>
                <a:off x="3483951" y="3950866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5C2DAD34-8116-AC4C-BD5F-F48151566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51" y="3950866"/>
                <a:ext cx="591671" cy="519953"/>
              </a:xfrm>
              <a:prstGeom prst="ellipse">
                <a:avLst/>
              </a:prstGeom>
              <a:blipFill>
                <a:blip r:embed="rId10"/>
                <a:stretch>
                  <a:fillRect l="-1020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7BF402F-06E6-3A4A-A79C-A3719CC59762}"/>
                  </a:ext>
                </a:extLst>
              </p:cNvPr>
              <p:cNvSpPr/>
              <p:nvPr/>
            </p:nvSpPr>
            <p:spPr>
              <a:xfrm>
                <a:off x="5403319" y="2049954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7BF402F-06E6-3A4A-A79C-A3719CC5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319" y="2049954"/>
                <a:ext cx="591671" cy="519953"/>
              </a:xfrm>
              <a:prstGeom prst="ellipse">
                <a:avLst/>
              </a:prstGeom>
              <a:blipFill>
                <a:blip r:embed="rId11"/>
                <a:stretch>
                  <a:fillRect l="-816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750E6F1-EA51-D54C-9C3A-80416E64558C}"/>
                  </a:ext>
                </a:extLst>
              </p:cNvPr>
              <p:cNvSpPr/>
              <p:nvPr/>
            </p:nvSpPr>
            <p:spPr>
              <a:xfrm>
                <a:off x="5410056" y="3366425"/>
                <a:ext cx="591671" cy="5199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750E6F1-EA51-D54C-9C3A-80416E645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056" y="3366425"/>
                <a:ext cx="591671" cy="519953"/>
              </a:xfrm>
              <a:prstGeom prst="ellipse">
                <a:avLst/>
              </a:prstGeom>
              <a:blipFill>
                <a:blip r:embed="rId12"/>
                <a:stretch>
                  <a:fillRect l="-1020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Oval 206">
            <a:extLst>
              <a:ext uri="{FF2B5EF4-FFF2-40B4-BE49-F238E27FC236}">
                <a16:creationId xmlns:a16="http://schemas.microsoft.com/office/drawing/2014/main" id="{DFBFB273-C673-FD44-98AD-1A2AD0414647}"/>
              </a:ext>
            </a:extLst>
          </p:cNvPr>
          <p:cNvSpPr/>
          <p:nvPr/>
        </p:nvSpPr>
        <p:spPr>
          <a:xfrm>
            <a:off x="5416634" y="718321"/>
            <a:ext cx="591671" cy="51995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03B6C5E-7876-E141-8D4B-1B748BF06B55}"/>
                  </a:ext>
                </a:extLst>
              </p:cNvPr>
              <p:cNvSpPr/>
              <p:nvPr/>
            </p:nvSpPr>
            <p:spPr>
              <a:xfrm>
                <a:off x="7343206" y="2797090"/>
                <a:ext cx="596162" cy="5199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03B6C5E-7876-E141-8D4B-1B748BF06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6" y="2797090"/>
                <a:ext cx="596162" cy="519953"/>
              </a:xfrm>
              <a:prstGeom prst="ellipse">
                <a:avLst/>
              </a:prstGeom>
              <a:blipFill>
                <a:blip r:embed="rId13"/>
                <a:stretch>
                  <a:fillRect l="-1020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263BF07-36BE-1947-B571-A2E381285093}"/>
                  </a:ext>
                </a:extLst>
              </p:cNvPr>
              <p:cNvSpPr/>
              <p:nvPr/>
            </p:nvSpPr>
            <p:spPr>
              <a:xfrm>
                <a:off x="7343206" y="4215941"/>
                <a:ext cx="596162" cy="5199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263BF07-36BE-1947-B571-A2E381285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6" y="4215941"/>
                <a:ext cx="596162" cy="519953"/>
              </a:xfrm>
              <a:prstGeom prst="ellipse">
                <a:avLst/>
              </a:prstGeom>
              <a:blipFill>
                <a:blip r:embed="rId14"/>
                <a:stretch>
                  <a:fillRect l="-10204"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Oval 154">
            <a:extLst>
              <a:ext uri="{FF2B5EF4-FFF2-40B4-BE49-F238E27FC236}">
                <a16:creationId xmlns:a16="http://schemas.microsoft.com/office/drawing/2014/main" id="{25776CA6-4B62-0A4E-AAD3-64F3195EA5C4}"/>
              </a:ext>
            </a:extLst>
          </p:cNvPr>
          <p:cNvSpPr/>
          <p:nvPr/>
        </p:nvSpPr>
        <p:spPr>
          <a:xfrm>
            <a:off x="3998893" y="1938530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4485441-BC93-EB40-BEA3-8FF7C0FBD866}"/>
              </a:ext>
            </a:extLst>
          </p:cNvPr>
          <p:cNvSpPr/>
          <p:nvPr/>
        </p:nvSpPr>
        <p:spPr>
          <a:xfrm>
            <a:off x="3998893" y="3031672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8825BDB-8965-C44F-B4D9-83E07EE57B71}"/>
              </a:ext>
            </a:extLst>
          </p:cNvPr>
          <p:cNvSpPr/>
          <p:nvPr/>
        </p:nvSpPr>
        <p:spPr>
          <a:xfrm>
            <a:off x="3998893" y="4128357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BB4DA8C-B6EE-B344-98CA-8C76D2E03A00}"/>
              </a:ext>
            </a:extLst>
          </p:cNvPr>
          <p:cNvSpPr/>
          <p:nvPr/>
        </p:nvSpPr>
        <p:spPr>
          <a:xfrm>
            <a:off x="5922753" y="2252115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2A23B9A-978E-1449-93F2-A251D7331A18}"/>
              </a:ext>
            </a:extLst>
          </p:cNvPr>
          <p:cNvSpPr/>
          <p:nvPr/>
        </p:nvSpPr>
        <p:spPr>
          <a:xfrm>
            <a:off x="5924960" y="3573301"/>
            <a:ext cx="153533" cy="1504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2FF9244-E623-4546-AC3C-C0B7515F90AE}"/>
              </a:ext>
            </a:extLst>
          </p:cNvPr>
          <p:cNvSpPr/>
          <p:nvPr/>
        </p:nvSpPr>
        <p:spPr>
          <a:xfrm>
            <a:off x="7873689" y="1526029"/>
            <a:ext cx="153533" cy="1504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D9A5164-8663-B74A-A8CF-99E6A1FEF40A}"/>
              </a:ext>
            </a:extLst>
          </p:cNvPr>
          <p:cNvSpPr/>
          <p:nvPr/>
        </p:nvSpPr>
        <p:spPr>
          <a:xfrm>
            <a:off x="7873689" y="3002451"/>
            <a:ext cx="153533" cy="1504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E24F67A9-976B-D041-9819-BDCB2FB68E37}"/>
              </a:ext>
            </a:extLst>
          </p:cNvPr>
          <p:cNvSpPr/>
          <p:nvPr/>
        </p:nvSpPr>
        <p:spPr>
          <a:xfrm>
            <a:off x="7869645" y="4422694"/>
            <a:ext cx="153533" cy="1504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50E8A32-3361-B947-B905-2CFB6FBDF4CA}"/>
              </a:ext>
            </a:extLst>
          </p:cNvPr>
          <p:cNvCxnSpPr>
            <a:cxnSpLocks/>
          </p:cNvCxnSpPr>
          <p:nvPr/>
        </p:nvCxnSpPr>
        <p:spPr>
          <a:xfrm flipV="1">
            <a:off x="8023178" y="1606095"/>
            <a:ext cx="786288" cy="1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BEF7D54-0FE4-004E-8508-D1C66517D538}"/>
              </a:ext>
            </a:extLst>
          </p:cNvPr>
          <p:cNvCxnSpPr>
            <a:cxnSpLocks/>
          </p:cNvCxnSpPr>
          <p:nvPr/>
        </p:nvCxnSpPr>
        <p:spPr>
          <a:xfrm flipV="1">
            <a:off x="8023178" y="3085464"/>
            <a:ext cx="786288" cy="1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7A2C686-4694-F046-B0D9-ABBACFBE9588}"/>
              </a:ext>
            </a:extLst>
          </p:cNvPr>
          <p:cNvCxnSpPr>
            <a:cxnSpLocks/>
          </p:cNvCxnSpPr>
          <p:nvPr/>
        </p:nvCxnSpPr>
        <p:spPr>
          <a:xfrm flipV="1">
            <a:off x="8023178" y="4510095"/>
            <a:ext cx="786288" cy="1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154DDA0-8325-7948-9AD8-83DAE8D85794}"/>
                  </a:ext>
                </a:extLst>
              </p:cNvPr>
              <p:cNvSpPr txBox="1"/>
              <p:nvPr/>
            </p:nvSpPr>
            <p:spPr>
              <a:xfrm>
                <a:off x="8188471" y="1183899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154DDA0-8325-7948-9AD8-83DAE8D8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71" y="1183899"/>
                <a:ext cx="45570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8B6B9C0-967B-7444-ADBC-7F48CFEB385C}"/>
                  </a:ext>
                </a:extLst>
              </p:cNvPr>
              <p:cNvSpPr txBox="1"/>
              <p:nvPr/>
            </p:nvSpPr>
            <p:spPr>
              <a:xfrm>
                <a:off x="8190493" y="2660230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8B6B9C0-967B-7444-ADBC-7F48CFEB3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93" y="2660230"/>
                <a:ext cx="45570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D7ACB99-DC8C-3841-AA60-626357B8C76D}"/>
                  </a:ext>
                </a:extLst>
              </p:cNvPr>
              <p:cNvSpPr txBox="1"/>
              <p:nvPr/>
            </p:nvSpPr>
            <p:spPr>
              <a:xfrm>
                <a:off x="8188471" y="4053288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D7ACB99-DC8C-3841-AA60-626357B8C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71" y="4053288"/>
                <a:ext cx="45570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BF3A070-4D8D-7D42-87FE-1939D2B2A55B}"/>
                  </a:ext>
                </a:extLst>
              </p:cNvPr>
              <p:cNvSpPr txBox="1"/>
              <p:nvPr/>
            </p:nvSpPr>
            <p:spPr>
              <a:xfrm>
                <a:off x="1537019" y="5323053"/>
                <a:ext cx="6495595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  <m:r>
                        <a:rPr lang="pt-PT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P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sSup>
                        <m:sSupPr>
                          <m:ctrlPr>
                            <a:rPr lang="pt-PT" sz="24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4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BF3A070-4D8D-7D42-87FE-1939D2B2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19" y="5323053"/>
                <a:ext cx="6495595" cy="477438"/>
              </a:xfrm>
              <a:prstGeom prst="rect">
                <a:avLst/>
              </a:prstGeom>
              <a:blipFill>
                <a:blip r:embed="rId17"/>
                <a:stretch>
                  <a:fillRect r="-371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52D2A22-13CE-6443-9752-557C75F00F3E}"/>
                  </a:ext>
                </a:extLst>
              </p:cNvPr>
              <p:cNvSpPr txBox="1"/>
              <p:nvPr/>
            </p:nvSpPr>
            <p:spPr>
              <a:xfrm>
                <a:off x="2552899" y="4734594"/>
                <a:ext cx="6256567" cy="48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pt-PT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PT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PT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2400" dirty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PT" sz="24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PT" sz="2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PT" sz="2400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52D2A22-13CE-6443-9752-557C75F0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899" y="4734594"/>
                <a:ext cx="6256567" cy="48718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5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Laia</dc:creator>
  <cp:lastModifiedBy>Joana Monteiro Peixoto Martins Pimenta</cp:lastModifiedBy>
  <cp:revision>7</cp:revision>
  <dcterms:created xsi:type="dcterms:W3CDTF">2023-10-18T11:44:20Z</dcterms:created>
  <dcterms:modified xsi:type="dcterms:W3CDTF">2023-10-18T12:50:49Z</dcterms:modified>
</cp:coreProperties>
</file>