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FF7A-6504-4346-91B4-1EA1EF33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3BE7-99D0-3E46-937C-40A2C9DC9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F882-8926-0B48-AF21-719DBA2F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F00E-BD42-144C-98E3-347CEA63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C37A-5300-254E-B3CD-2161C70D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FCF0-6081-B045-B8E0-4B91ADD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20C0-FD48-4A49-9A58-2CA92A12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ECE6-407B-9543-80D3-756CB86D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B607-B2F5-F745-8957-91431D3F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FFAE-C4ED-0C40-8845-71615EFF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7A14E-DD29-9D4E-9DE0-EE3EAE49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58A90-83B0-9E4E-B71F-3A301AB5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18CE-19D8-D74D-9C5C-3E76A644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C847-89B5-9941-BC63-BDBC9196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433D-9477-4C43-B96B-322D974A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EC6A-4BED-1B41-8647-021D82E0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0BE4-F8F9-2E46-9E10-B0A65541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A8EE-4FE0-AC43-A58D-7D75FDE4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17FA-770A-CD4E-92D6-C3D0C7B5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ABDC-9AF0-9646-A5C8-C1B37331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8662-9F8C-3D46-847E-2C23BD97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D002F-65A2-0C4A-B212-9C40B9B7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2E6D-75BE-CA41-B1AA-AB5D447F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B4D9F-C7DD-5F46-8EB1-756C6706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2422-986D-B448-B002-3D5BD5FD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B9A6-E0F3-B144-8B8E-17557270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73C2-CD0A-B74E-84D5-D01E7A291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8F2E2-36E2-BF42-BF3E-6DA12523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9C5B-186A-0844-B38E-65718FD5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D259D-8117-FF40-9037-1EF8F71D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427A-8EDE-3841-9415-7D9337F8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1C50-C2C1-744A-B071-9708CE3E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EE8C-5786-9D49-A5F6-9A0012F3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FCFAE-96BC-DB4C-B1B7-91183D2A6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4C7E3-E3F3-AE47-BF42-F57B117F6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0AC76-01F6-1543-AD59-EEC4B39E4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8125-EB38-514F-82B2-3D5D448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41603-8AC8-6C40-9DB8-D7DF5037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EFB8B-4D43-8449-9113-8B007F1F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8028-8148-EE49-8859-48308C6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E5AFF-1A7B-354B-9AB8-C16B0AB5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2A41A-83A5-FF43-B43C-483B456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4BEDA-4290-1348-9845-7FEFD71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D9C00-3AF8-F941-AF22-DAE506A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C8EEC-4CC8-CC4E-9D71-C7896B30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D19DA-EE91-4342-BF91-4B1B289D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FE1-AF4A-F04A-8CC1-266562E8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4829-D009-EB41-AD6A-2807AB17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CC1C7-D08E-774B-B91A-6EA104F23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1CE9-4FC1-4E46-8F9B-6EF0D56A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97E2-20C7-6E4F-87DC-1F108619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E265D-DA6D-6248-A03C-D799AC53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4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E71-3E6E-5D45-B833-BA66EB1A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6C46B-0271-5145-9DED-F0EF07E5C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9E98-C3DF-1641-8CEA-703635FE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5E358-7460-8241-B622-9DADA345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EEE5-71A3-1849-9EF0-C13BC75B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7BC6-E45D-3247-A713-58E87137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61D2-128C-D54A-B7CC-763AD536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2FFB1-0C2D-C347-8DA6-D29DD2D4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FBBC-BCF5-B744-BB67-01305D8D3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7239-B8AB-E24E-9F04-8DBC4B5D9CB0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0C72C-74A8-5740-958E-41FE06DE3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7B6C-F65B-B842-A61D-2A18D0D1C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271A-16FD-9F48-B506-4136F3EF8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66210EA-41A8-2E43-A04D-7F75C7079263}"/>
              </a:ext>
            </a:extLst>
          </p:cNvPr>
          <p:cNvSpPr/>
          <p:nvPr/>
        </p:nvSpPr>
        <p:spPr>
          <a:xfrm>
            <a:off x="3162300" y="1231899"/>
            <a:ext cx="1638300" cy="15705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2170C-E518-124F-B39C-2CCE1EF835BF}"/>
              </a:ext>
            </a:extLst>
          </p:cNvPr>
          <p:cNvSpPr/>
          <p:nvPr/>
        </p:nvSpPr>
        <p:spPr>
          <a:xfrm>
            <a:off x="3657600" y="1670050"/>
            <a:ext cx="177800" cy="18415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C8B86-9541-C04A-B6D5-B25F250A1CD3}"/>
              </a:ext>
            </a:extLst>
          </p:cNvPr>
          <p:cNvSpPr txBox="1"/>
          <p:nvPr/>
        </p:nvSpPr>
        <p:spPr>
          <a:xfrm>
            <a:off x="1123410" y="1870015"/>
            <a:ext cx="1110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Opção 1: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88ACD-E6A1-454E-8E89-AB3507155DF3}"/>
              </a:ext>
            </a:extLst>
          </p:cNvPr>
          <p:cNvSpPr txBox="1"/>
          <p:nvPr/>
        </p:nvSpPr>
        <p:spPr>
          <a:xfrm>
            <a:off x="1123410" y="4662897"/>
            <a:ext cx="1110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Opção 2: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3319A-164A-0E44-9486-D2EE3EC9538B}"/>
              </a:ext>
            </a:extLst>
          </p:cNvPr>
          <p:cNvSpPr txBox="1"/>
          <p:nvPr/>
        </p:nvSpPr>
        <p:spPr>
          <a:xfrm>
            <a:off x="3476472" y="2890333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B331F9-EBDB-2042-B3E4-1F7009077380}"/>
              </a:ext>
            </a:extLst>
          </p:cNvPr>
          <p:cNvSpPr/>
          <p:nvPr/>
        </p:nvSpPr>
        <p:spPr>
          <a:xfrm>
            <a:off x="4064000" y="2178050"/>
            <a:ext cx="177800" cy="18415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8F88BC-1371-8149-9044-6B76806A64EA}"/>
              </a:ext>
            </a:extLst>
          </p:cNvPr>
          <p:cNvSpPr/>
          <p:nvPr/>
        </p:nvSpPr>
        <p:spPr>
          <a:xfrm>
            <a:off x="7607300" y="1231899"/>
            <a:ext cx="1638300" cy="15705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36184C-E335-CF4E-9C15-B031E53EA756}"/>
              </a:ext>
            </a:extLst>
          </p:cNvPr>
          <p:cNvSpPr/>
          <p:nvPr/>
        </p:nvSpPr>
        <p:spPr>
          <a:xfrm>
            <a:off x="8102600" y="1670050"/>
            <a:ext cx="177800" cy="18415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36CEC-C244-114C-9639-FA6F35EB50EE}"/>
              </a:ext>
            </a:extLst>
          </p:cNvPr>
          <p:cNvSpPr txBox="1"/>
          <p:nvPr/>
        </p:nvSpPr>
        <p:spPr>
          <a:xfrm>
            <a:off x="7921472" y="2890333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5CF8C2-0995-9C41-974E-11AEE99EAE15}"/>
              </a:ext>
            </a:extLst>
          </p:cNvPr>
          <p:cNvSpPr/>
          <p:nvPr/>
        </p:nvSpPr>
        <p:spPr>
          <a:xfrm>
            <a:off x="8509000" y="2228850"/>
            <a:ext cx="177800" cy="184150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88B41F-B147-FE42-9BBA-43A4F1B34C0F}"/>
              </a:ext>
            </a:extLst>
          </p:cNvPr>
          <p:cNvSpPr/>
          <p:nvPr/>
        </p:nvSpPr>
        <p:spPr>
          <a:xfrm>
            <a:off x="3162300" y="4090428"/>
            <a:ext cx="1638300" cy="15705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6DACA0-22C3-AD43-90A9-41F39D213B95}"/>
              </a:ext>
            </a:extLst>
          </p:cNvPr>
          <p:cNvSpPr/>
          <p:nvPr/>
        </p:nvSpPr>
        <p:spPr>
          <a:xfrm>
            <a:off x="3657600" y="4528579"/>
            <a:ext cx="177800" cy="18415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CAFBA5-BE12-DD4E-856C-A2C130ECB514}"/>
              </a:ext>
            </a:extLst>
          </p:cNvPr>
          <p:cNvSpPr txBox="1"/>
          <p:nvPr/>
        </p:nvSpPr>
        <p:spPr>
          <a:xfrm>
            <a:off x="3476472" y="574886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E3A323-8E99-1E47-A23B-A5D20837EDFB}"/>
              </a:ext>
            </a:extLst>
          </p:cNvPr>
          <p:cNvSpPr/>
          <p:nvPr/>
        </p:nvSpPr>
        <p:spPr>
          <a:xfrm>
            <a:off x="4064000" y="5100079"/>
            <a:ext cx="177800" cy="18415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EBE431-3D7F-5241-854E-E80514658046}"/>
              </a:ext>
            </a:extLst>
          </p:cNvPr>
          <p:cNvSpPr/>
          <p:nvPr/>
        </p:nvSpPr>
        <p:spPr>
          <a:xfrm>
            <a:off x="7607300" y="4090428"/>
            <a:ext cx="1638300" cy="1570565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8EBB18-919F-7D41-BA4C-2995C51D18B6}"/>
              </a:ext>
            </a:extLst>
          </p:cNvPr>
          <p:cNvSpPr/>
          <p:nvPr/>
        </p:nvSpPr>
        <p:spPr>
          <a:xfrm>
            <a:off x="8102600" y="4528579"/>
            <a:ext cx="177800" cy="18415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3A26A-8149-624D-AF90-A09A5146EBED}"/>
              </a:ext>
            </a:extLst>
          </p:cNvPr>
          <p:cNvSpPr txBox="1"/>
          <p:nvPr/>
        </p:nvSpPr>
        <p:spPr>
          <a:xfrm>
            <a:off x="7921472" y="574886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0F2C97-1EF3-404D-9511-C3678515F216}"/>
              </a:ext>
            </a:extLst>
          </p:cNvPr>
          <p:cNvSpPr/>
          <p:nvPr/>
        </p:nvSpPr>
        <p:spPr>
          <a:xfrm>
            <a:off x="8509000" y="5087379"/>
            <a:ext cx="177800" cy="184150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Monteiro Peixoto Martins Pimenta</dc:creator>
  <cp:lastModifiedBy>Joana Monteiro Peixoto Martins Pimenta</cp:lastModifiedBy>
  <cp:revision>3</cp:revision>
  <dcterms:created xsi:type="dcterms:W3CDTF">2023-10-28T18:36:28Z</dcterms:created>
  <dcterms:modified xsi:type="dcterms:W3CDTF">2023-10-28T19:00:46Z</dcterms:modified>
</cp:coreProperties>
</file>