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52"/>
  </p:normalViewPr>
  <p:slideViewPr>
    <p:cSldViewPr snapToGrid="0" snapToObjects="1">
      <p:cViewPr varScale="1">
        <p:scale>
          <a:sx n="71" d="100"/>
          <a:sy n="71" d="100"/>
        </p:scale>
        <p:origin x="16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0F1-44D2-0E4A-ABF2-F2F8E05D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6639D-B14F-7246-8948-5882CEF5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39B5-8D6C-4948-BD40-B0034F5B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2B80-02BB-844E-88C3-496BC95D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57EC-1D44-C64A-9839-522D76EB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2122-A855-E444-8588-FE09AF96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837D8-8342-DE4D-BB3C-541F9850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027A-C21A-F740-AE1D-495BE7B2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C3D6-83A2-564B-AEBF-5C0C6773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B2CA-1500-7A42-811E-5B017BE8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6509F-C9BA-2842-8F22-E6C193072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36C5-C110-2840-B9DE-5B6A85213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2CCE-1F36-5642-919E-708FEB3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92CC-0F4B-BE48-A205-1BCE89C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E9E7-0603-BF40-B19B-4635967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CCCB-F8A4-2F48-B33B-50EE45EF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E635-53E2-9542-82C6-11A308B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05BC-79C0-2348-94A9-A14E25B1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953F-5EDE-6142-B02F-B32D401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5977-C2CB-A64A-9D9C-704F6021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2E95-078A-5C4F-B234-05867C1B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3639C-F508-F64F-A0C8-B7859DDC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D6CB-ABB1-2647-A8DE-45A34DDD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BB8A-2899-E246-91B8-A9E2CD78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A21A-EE17-A74C-AB01-2360142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A9D-A830-D349-BEA7-5763C14A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C3CC-A6D0-1547-91E8-24AD2A260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3DBB-54B0-9546-8300-B47F65A1C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ADC67-6493-BD40-A14B-A64EA310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C23B-2810-7D4F-A3A4-4F5B943E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D8E48-740A-7948-8616-0ABFB4CD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080C-B86C-EA44-BD04-5B3299CB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8E7AF-4ECC-5447-AA62-739E592E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FED3-D983-E040-A67C-393B5B81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DCF34-9EAB-1A40-9C5C-D72B1ABE3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F080C-63AF-5640-937B-104B9B8FD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9B14-3219-6F44-BEE6-E4972EB3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F6883-6B16-1945-A4F4-56700A8B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DAEA9-2C8C-8540-AF98-D2D243C6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FCC6-C216-5742-A29C-D7B90CDF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5F479-CAF6-7D45-A7A2-A7643AE9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90610-6D90-684D-BBCD-0E64389D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03612-1EFE-DE4E-A6CF-CC7F154A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F61A9-6DFC-4344-9C9E-2F95A25C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B69BB-A89D-8341-BE70-B82D72A5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BBC7A-CC75-9142-8D1F-0FAF776E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470-66EC-9240-94FF-893F8A20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772C-D81D-6F4F-BB89-FAB93CB3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EC605-B602-6C4D-BAE8-CB0C1C07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29E3-EC81-8E4B-B655-6ECE7AC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90E9-F259-C647-A2EE-B8BA8D94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0AC8-B6B6-2440-B005-6E07850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0498-293E-2B44-A91B-50AA5117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38FF8-64C3-B04A-98B4-6557C1F6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98AE-A142-BC4C-B618-BAD51656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CF26-EDE3-AB41-B885-4B4AFD80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3CC8-DCF4-584F-A76B-F0152CBA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BD50-0CF9-824C-BEF7-B17D01F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EEC37-E8A5-914A-A698-FF8E21C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376E-04BC-F941-AE9A-3B1CDBC6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2226-9ED0-C748-9B5F-6BB69A257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279F-3643-F842-B863-0C248D3F0926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01FA-D111-E045-B6E3-37493DE8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4C2A-F92C-674E-BDD3-F8FE5927D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0A2E-97FA-F740-9857-449F2B54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201C49-1265-4449-B245-DB76A149CFF6}"/>
                  </a:ext>
                </a:extLst>
              </p:cNvPr>
              <p:cNvSpPr/>
              <p:nvPr/>
            </p:nvSpPr>
            <p:spPr>
              <a:xfrm>
                <a:off x="5125662" y="1794721"/>
                <a:ext cx="1397747" cy="842683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201C49-1265-4449-B245-DB76A149C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62" y="1794721"/>
                <a:ext cx="1397747" cy="8426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470F45-85D9-574F-A631-D4B8DBEECE8B}"/>
              </a:ext>
            </a:extLst>
          </p:cNvPr>
          <p:cNvCxnSpPr>
            <a:cxnSpLocks/>
          </p:cNvCxnSpPr>
          <p:nvPr/>
        </p:nvCxnSpPr>
        <p:spPr>
          <a:xfrm flipH="1">
            <a:off x="3988644" y="2329330"/>
            <a:ext cx="1190507" cy="8011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54C78-1559-4D4F-8C2F-C87B2EB1B013}"/>
              </a:ext>
            </a:extLst>
          </p:cNvPr>
          <p:cNvCxnSpPr>
            <a:cxnSpLocks/>
          </p:cNvCxnSpPr>
          <p:nvPr/>
        </p:nvCxnSpPr>
        <p:spPr>
          <a:xfrm>
            <a:off x="6502761" y="2333684"/>
            <a:ext cx="996342" cy="7967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6A1E4A-A731-D147-9D5E-C9D44D5119C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824536" y="2637404"/>
            <a:ext cx="0" cy="8419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FA9E15D-5896-D94E-8A07-40966ED56BF6}"/>
                  </a:ext>
                </a:extLst>
              </p:cNvPr>
              <p:cNvSpPr txBox="1"/>
              <p:nvPr/>
            </p:nvSpPr>
            <p:spPr>
              <a:xfrm>
                <a:off x="4279027" y="2484132"/>
                <a:ext cx="11224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endParaRPr lang="pt-P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∊ [0,0.2]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FA9E15D-5896-D94E-8A07-40966ED5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027" y="2484132"/>
                <a:ext cx="1122423" cy="646331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1083FF9-9FFE-A64A-A365-052FBEC1FC0B}"/>
                  </a:ext>
                </a:extLst>
              </p:cNvPr>
              <p:cNvSpPr txBox="1"/>
              <p:nvPr/>
            </p:nvSpPr>
            <p:spPr>
              <a:xfrm>
                <a:off x="5783162" y="2747157"/>
                <a:ext cx="126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∊(0.2,0.6]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1083FF9-9FFE-A64A-A365-052FBEC1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62" y="2747157"/>
                <a:ext cx="1263487" cy="369332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52C2900-5B00-FB45-B743-285090161173}"/>
                  </a:ext>
                </a:extLst>
              </p:cNvPr>
              <p:cNvSpPr txBox="1"/>
              <p:nvPr/>
            </p:nvSpPr>
            <p:spPr>
              <a:xfrm>
                <a:off x="7305729" y="2747157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∊(0.6,1]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52C2900-5B00-FB45-B743-28509016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9" y="2747157"/>
                <a:ext cx="1087157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55EC0ED-7664-0B4C-9342-8FE546DD2B1B}"/>
              </a:ext>
            </a:extLst>
          </p:cNvPr>
          <p:cNvSpPr/>
          <p:nvPr/>
        </p:nvSpPr>
        <p:spPr>
          <a:xfrm>
            <a:off x="3635659" y="3041865"/>
            <a:ext cx="468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78E4AF-8742-0649-878D-BF5ED8C56DD5}"/>
              </a:ext>
            </a:extLst>
          </p:cNvPr>
          <p:cNvSpPr/>
          <p:nvPr/>
        </p:nvSpPr>
        <p:spPr>
          <a:xfrm>
            <a:off x="5602750" y="3298394"/>
            <a:ext cx="468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1274D4-0D69-9540-AE71-898FC9E899A3}"/>
              </a:ext>
            </a:extLst>
          </p:cNvPr>
          <p:cNvSpPr/>
          <p:nvPr/>
        </p:nvSpPr>
        <p:spPr>
          <a:xfrm>
            <a:off x="7401949" y="3041864"/>
            <a:ext cx="468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432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Monteiro Peixoto Martins Pimenta</dc:creator>
  <cp:lastModifiedBy>Joana Monteiro Peixoto Martins Pimenta</cp:lastModifiedBy>
  <cp:revision>5</cp:revision>
  <dcterms:created xsi:type="dcterms:W3CDTF">2023-09-24T13:50:16Z</dcterms:created>
  <dcterms:modified xsi:type="dcterms:W3CDTF">2023-09-29T17:24:40Z</dcterms:modified>
</cp:coreProperties>
</file>