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52"/>
  </p:normalViewPr>
  <p:slideViewPr>
    <p:cSldViewPr snapToGrid="0" snapToObjects="1">
      <p:cViewPr varScale="1">
        <p:scale>
          <a:sx n="100" d="100"/>
          <a:sy n="10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B0F1-44D2-0E4A-ABF2-F2F8E05D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6639D-B14F-7246-8948-5882CEF58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39B5-8D6C-4948-BD40-B0034F5B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79F-3643-F842-B863-0C248D3F0926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A2B80-02BB-844E-88C3-496BC95D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57EC-1D44-C64A-9839-522D76EB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0A2E-97FA-F740-9857-449F2B54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8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2122-A855-E444-8588-FE09AF96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837D8-8342-DE4D-BB3C-541F9850E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027A-C21A-F740-AE1D-495BE7B2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79F-3643-F842-B863-0C248D3F0926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0C3D6-83A2-564B-AEBF-5C0C6773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AB2CA-1500-7A42-811E-5B017BE8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0A2E-97FA-F740-9857-449F2B54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6509F-C9BA-2842-8F22-E6C193072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336C5-C110-2840-B9DE-5B6A85213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82CCE-1F36-5642-919E-708FEB3A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79F-3643-F842-B863-0C248D3F0926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792CC-0F4B-BE48-A205-1BCE89C8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8E9E7-0603-BF40-B19B-46359674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0A2E-97FA-F740-9857-449F2B54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CCCB-F8A4-2F48-B33B-50EE45EF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E635-53E2-9542-82C6-11A308B2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505BC-79C0-2348-94A9-A14E25B1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79F-3643-F842-B863-0C248D3F0926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6953F-5EDE-6142-B02F-B32D401F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75977-C2CB-A64A-9D9C-704F6021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0A2E-97FA-F740-9857-449F2B54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6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2E95-078A-5C4F-B234-05867C1B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3639C-F508-F64F-A0C8-B7859DDC4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D6CB-ABB1-2647-A8DE-45A34DDD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79F-3643-F842-B863-0C248D3F0926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1BB8A-2899-E246-91B8-A9E2CD78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A21A-EE17-A74C-AB01-23601429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0A2E-97FA-F740-9857-449F2B54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8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CA9D-A830-D349-BEA7-5763C14A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C3CC-A6D0-1547-91E8-24AD2A260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3DBB-54B0-9546-8300-B47F65A1C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ADC67-6493-BD40-A14B-A64EA310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79F-3643-F842-B863-0C248D3F0926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CC23B-2810-7D4F-A3A4-4F5B943E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D8E48-740A-7948-8616-0ABFB4CD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0A2E-97FA-F740-9857-449F2B54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080C-B86C-EA44-BD04-5B3299CB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8E7AF-4ECC-5447-AA62-739E592E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4FED3-D983-E040-A67C-393B5B81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DCF34-9EAB-1A40-9C5C-D72B1ABE3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F080C-63AF-5640-937B-104B9B8FD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E9B14-3219-6F44-BEE6-E4972EB3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79F-3643-F842-B863-0C248D3F0926}" type="datetimeFigureOut">
              <a:rPr lang="en-US" smtClean="0"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F6883-6B16-1945-A4F4-56700A8B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DAEA9-2C8C-8540-AF98-D2D243C6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0A2E-97FA-F740-9857-449F2B54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5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FCC6-C216-5742-A29C-D7B90CDF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5F479-CAF6-7D45-A7A2-A7643AE9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79F-3643-F842-B863-0C248D3F0926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90610-6D90-684D-BBCD-0E64389D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03612-1EFE-DE4E-A6CF-CC7F154A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0A2E-97FA-F740-9857-449F2B54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5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F61A9-6DFC-4344-9C9E-2F95A25C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79F-3643-F842-B863-0C248D3F0926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B69BB-A89D-8341-BE70-B82D72A5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BBC7A-CC75-9142-8D1F-0FAF776E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0A2E-97FA-F740-9857-449F2B54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1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2470-66EC-9240-94FF-893F8A20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772C-D81D-6F4F-BB89-FAB93CB31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EC605-B602-6C4D-BAE8-CB0C1C076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129E3-EC81-8E4B-B655-6ECE7AC8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79F-3643-F842-B863-0C248D3F0926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190E9-F259-C647-A2EE-B8BA8D94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0AC8-B6B6-2440-B005-6E078501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0A2E-97FA-F740-9857-449F2B54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0498-293E-2B44-A91B-50AA5117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38FF8-64C3-B04A-98B4-6557C1F6F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D98AE-A142-BC4C-B618-BAD516564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CF26-EDE3-AB41-B885-4B4AFD80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79F-3643-F842-B863-0C248D3F0926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A3CC8-DCF4-584F-A76B-F0152CBA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0BD50-0CF9-824C-BEF7-B17D01F4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0A2E-97FA-F740-9857-449F2B54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8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EEC37-E8A5-914A-A698-FF8E21C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8376E-04BC-F941-AE9A-3B1CDBC63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2226-9ED0-C748-9B5F-6BB69A257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9279F-3643-F842-B863-0C248D3F0926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01FA-D111-E045-B6E3-37493DE8A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E4C2A-F92C-674E-BDD3-F8FE5927D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00A2E-97FA-F740-9857-449F2B54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9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8C45725-476F-8941-93D3-6F8205C23EEA}"/>
                  </a:ext>
                </a:extLst>
              </p:cNvPr>
              <p:cNvSpPr/>
              <p:nvPr/>
            </p:nvSpPr>
            <p:spPr>
              <a:xfrm>
                <a:off x="5092700" y="448235"/>
                <a:ext cx="1397747" cy="842683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P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8C45725-476F-8941-93D3-6F8205C23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448235"/>
                <a:ext cx="1397747" cy="84268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201C49-1265-4449-B245-DB76A149CFF6}"/>
                  </a:ext>
                </a:extLst>
              </p:cNvPr>
              <p:cNvSpPr/>
              <p:nvPr/>
            </p:nvSpPr>
            <p:spPr>
              <a:xfrm>
                <a:off x="2953962" y="2099521"/>
                <a:ext cx="1397747" cy="842683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P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201C49-1265-4449-B245-DB76A149C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962" y="2099521"/>
                <a:ext cx="1397747" cy="84268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0D74023-4355-3842-9218-44B124C34397}"/>
                  </a:ext>
                </a:extLst>
              </p:cNvPr>
              <p:cNvSpPr/>
              <p:nvPr/>
            </p:nvSpPr>
            <p:spPr>
              <a:xfrm>
                <a:off x="7189690" y="2124634"/>
                <a:ext cx="1397747" cy="842683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P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0D74023-4355-3842-9218-44B124C34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690" y="2124634"/>
                <a:ext cx="1397747" cy="84268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463C09-1E12-7F47-B811-22112DF989E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652836" y="869577"/>
            <a:ext cx="1439864" cy="12299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2D8D3A-AF87-634A-9C8F-2F2C0E10B592}"/>
              </a:ext>
            </a:extLst>
          </p:cNvPr>
          <p:cNvCxnSpPr>
            <a:cxnSpLocks/>
          </p:cNvCxnSpPr>
          <p:nvPr/>
        </p:nvCxnSpPr>
        <p:spPr>
          <a:xfrm>
            <a:off x="6490447" y="880766"/>
            <a:ext cx="1397747" cy="125210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470F45-85D9-574F-A631-D4B8DBEECE8B}"/>
              </a:ext>
            </a:extLst>
          </p:cNvPr>
          <p:cNvCxnSpPr>
            <a:cxnSpLocks/>
            <a:stCxn id="6" idx="3"/>
            <a:endCxn id="43" idx="0"/>
          </p:cNvCxnSpPr>
          <p:nvPr/>
        </p:nvCxnSpPr>
        <p:spPr>
          <a:xfrm flipH="1">
            <a:off x="2486796" y="2818796"/>
            <a:ext cx="671861" cy="94774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54C78-1559-4D4F-8C2F-C87B2EB1B013}"/>
              </a:ext>
            </a:extLst>
          </p:cNvPr>
          <p:cNvCxnSpPr>
            <a:cxnSpLocks/>
            <a:stCxn id="6" idx="5"/>
            <a:endCxn id="42" idx="0"/>
          </p:cNvCxnSpPr>
          <p:nvPr/>
        </p:nvCxnSpPr>
        <p:spPr>
          <a:xfrm>
            <a:off x="4147014" y="2818796"/>
            <a:ext cx="684076" cy="9653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6A1E4A-A731-D147-9D5E-C9D44D5119C1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52836" y="2942204"/>
            <a:ext cx="0" cy="84195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7C0110BA-3634-F54D-8AB7-F816F633B1DA}"/>
              </a:ext>
            </a:extLst>
          </p:cNvPr>
          <p:cNvSpPr/>
          <p:nvPr/>
        </p:nvSpPr>
        <p:spPr>
          <a:xfrm>
            <a:off x="3140728" y="3784155"/>
            <a:ext cx="1037291" cy="986118"/>
          </a:xfrm>
          <a:prstGeom prst="diamond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sz="2800" dirty="0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E5571DEE-35B7-7D49-9343-1741F71E9480}"/>
              </a:ext>
            </a:extLst>
          </p:cNvPr>
          <p:cNvSpPr/>
          <p:nvPr/>
        </p:nvSpPr>
        <p:spPr>
          <a:xfrm>
            <a:off x="4312444" y="3784155"/>
            <a:ext cx="1037291" cy="986118"/>
          </a:xfrm>
          <a:prstGeom prst="diamond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sz="2800" dirty="0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6CCF5096-968C-484B-8E49-E8F422CAE1EC}"/>
              </a:ext>
            </a:extLst>
          </p:cNvPr>
          <p:cNvSpPr/>
          <p:nvPr/>
        </p:nvSpPr>
        <p:spPr>
          <a:xfrm>
            <a:off x="1968150" y="3766543"/>
            <a:ext cx="1037291" cy="986118"/>
          </a:xfrm>
          <a:prstGeom prst="diamond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sz="28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C689D0-665F-AA47-83BA-94045F5B9346}"/>
              </a:ext>
            </a:extLst>
          </p:cNvPr>
          <p:cNvCxnSpPr>
            <a:cxnSpLocks/>
            <a:stCxn id="7" idx="3"/>
            <a:endCxn id="47" idx="0"/>
          </p:cNvCxnSpPr>
          <p:nvPr/>
        </p:nvCxnSpPr>
        <p:spPr>
          <a:xfrm flipH="1">
            <a:off x="6764926" y="2843909"/>
            <a:ext cx="629459" cy="9314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iamond 46">
            <a:extLst>
              <a:ext uri="{FF2B5EF4-FFF2-40B4-BE49-F238E27FC236}">
                <a16:creationId xmlns:a16="http://schemas.microsoft.com/office/drawing/2014/main" id="{10D04F77-4D71-E34F-9AB8-2E1CB9BEEB3E}"/>
              </a:ext>
            </a:extLst>
          </p:cNvPr>
          <p:cNvSpPr/>
          <p:nvPr/>
        </p:nvSpPr>
        <p:spPr>
          <a:xfrm>
            <a:off x="6246280" y="3775348"/>
            <a:ext cx="1037291" cy="986118"/>
          </a:xfrm>
          <a:prstGeom prst="diamond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sz="2800" dirty="0"/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A5918267-AE8B-EC43-9598-33060C9E9161}"/>
              </a:ext>
            </a:extLst>
          </p:cNvPr>
          <p:cNvSpPr/>
          <p:nvPr/>
        </p:nvSpPr>
        <p:spPr>
          <a:xfrm>
            <a:off x="7395847" y="3784155"/>
            <a:ext cx="1037291" cy="986118"/>
          </a:xfrm>
          <a:prstGeom prst="diamond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sz="28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89147B6-0629-B645-8249-AE1EDDB20A4A}"/>
              </a:ext>
            </a:extLst>
          </p:cNvPr>
          <p:cNvCxnSpPr>
            <a:cxnSpLocks/>
          </p:cNvCxnSpPr>
          <p:nvPr/>
        </p:nvCxnSpPr>
        <p:spPr>
          <a:xfrm>
            <a:off x="7914493" y="2942204"/>
            <a:ext cx="0" cy="84195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A6EB6C7-F16F-5848-B78E-C0EE83093D8F}"/>
              </a:ext>
            </a:extLst>
          </p:cNvPr>
          <p:cNvCxnSpPr>
            <a:cxnSpLocks/>
          </p:cNvCxnSpPr>
          <p:nvPr/>
        </p:nvCxnSpPr>
        <p:spPr>
          <a:xfrm>
            <a:off x="8422007" y="2795778"/>
            <a:ext cx="684076" cy="9653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53E7945-D1D6-AB4B-94C7-EF657F9C7B25}"/>
                  </a:ext>
                </a:extLst>
              </p:cNvPr>
              <p:cNvSpPr/>
              <p:nvPr/>
            </p:nvSpPr>
            <p:spPr>
              <a:xfrm>
                <a:off x="8551093" y="3785202"/>
                <a:ext cx="1397747" cy="842683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P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53E7945-D1D6-AB4B-94C7-EF657F9C7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093" y="3785202"/>
                <a:ext cx="1397747" cy="84268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D5292F9-BAAC-0D4E-AEBB-092E316ADB4D}"/>
              </a:ext>
            </a:extLst>
          </p:cNvPr>
          <p:cNvCxnSpPr>
            <a:cxnSpLocks/>
            <a:stCxn id="83" idx="3"/>
            <a:endCxn id="89" idx="0"/>
          </p:cNvCxnSpPr>
          <p:nvPr/>
        </p:nvCxnSpPr>
        <p:spPr>
          <a:xfrm flipH="1">
            <a:off x="8083927" y="4504477"/>
            <a:ext cx="671861" cy="94774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D44287E-3E5E-C04F-BCBD-AC9D12D56318}"/>
              </a:ext>
            </a:extLst>
          </p:cNvPr>
          <p:cNvCxnSpPr>
            <a:cxnSpLocks/>
            <a:stCxn id="83" idx="5"/>
            <a:endCxn id="88" idx="0"/>
          </p:cNvCxnSpPr>
          <p:nvPr/>
        </p:nvCxnSpPr>
        <p:spPr>
          <a:xfrm>
            <a:off x="9744145" y="4504477"/>
            <a:ext cx="684076" cy="9653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5639E95-85B1-984F-B940-7116678ABA60}"/>
              </a:ext>
            </a:extLst>
          </p:cNvPr>
          <p:cNvCxnSpPr>
            <a:cxnSpLocks/>
            <a:stCxn id="83" idx="4"/>
          </p:cNvCxnSpPr>
          <p:nvPr/>
        </p:nvCxnSpPr>
        <p:spPr>
          <a:xfrm>
            <a:off x="9249967" y="4627885"/>
            <a:ext cx="0" cy="84195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Diamond 86">
            <a:extLst>
              <a:ext uri="{FF2B5EF4-FFF2-40B4-BE49-F238E27FC236}">
                <a16:creationId xmlns:a16="http://schemas.microsoft.com/office/drawing/2014/main" id="{D128197F-7708-524D-8F4E-DA7415615ED2}"/>
              </a:ext>
            </a:extLst>
          </p:cNvPr>
          <p:cNvSpPr/>
          <p:nvPr/>
        </p:nvSpPr>
        <p:spPr>
          <a:xfrm>
            <a:off x="8737859" y="5469836"/>
            <a:ext cx="1037291" cy="986118"/>
          </a:xfrm>
          <a:prstGeom prst="diamond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sz="2800" dirty="0"/>
          </a:p>
        </p:txBody>
      </p:sp>
      <p:sp>
        <p:nvSpPr>
          <p:cNvPr id="88" name="Diamond 87">
            <a:extLst>
              <a:ext uri="{FF2B5EF4-FFF2-40B4-BE49-F238E27FC236}">
                <a16:creationId xmlns:a16="http://schemas.microsoft.com/office/drawing/2014/main" id="{403745BF-F3FD-1B4B-9460-0E31E82A7C7D}"/>
              </a:ext>
            </a:extLst>
          </p:cNvPr>
          <p:cNvSpPr/>
          <p:nvPr/>
        </p:nvSpPr>
        <p:spPr>
          <a:xfrm>
            <a:off x="9909575" y="5469836"/>
            <a:ext cx="1037291" cy="986118"/>
          </a:xfrm>
          <a:prstGeom prst="diamond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sz="2800" dirty="0"/>
          </a:p>
        </p:txBody>
      </p:sp>
      <p:sp>
        <p:nvSpPr>
          <p:cNvPr id="89" name="Diamond 88">
            <a:extLst>
              <a:ext uri="{FF2B5EF4-FFF2-40B4-BE49-F238E27FC236}">
                <a16:creationId xmlns:a16="http://schemas.microsoft.com/office/drawing/2014/main" id="{CA1B62DA-54FC-DF49-9E2D-86A9AB489B0B}"/>
              </a:ext>
            </a:extLst>
          </p:cNvPr>
          <p:cNvSpPr/>
          <p:nvPr/>
        </p:nvSpPr>
        <p:spPr>
          <a:xfrm>
            <a:off x="7565281" y="5452224"/>
            <a:ext cx="1037291" cy="986118"/>
          </a:xfrm>
          <a:prstGeom prst="diamond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FA6828F-996A-0348-A79B-1E84E5E092FD}"/>
                  </a:ext>
                </a:extLst>
              </p:cNvPr>
              <p:cNvSpPr txBox="1"/>
              <p:nvPr/>
            </p:nvSpPr>
            <p:spPr>
              <a:xfrm>
                <a:off x="4372768" y="1463346"/>
                <a:ext cx="77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FA6828F-996A-0348-A79B-1E84E5E09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68" y="1463346"/>
                <a:ext cx="77938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52379BE-FEFB-C74C-91B8-E6883DF9F687}"/>
                  </a:ext>
                </a:extLst>
              </p:cNvPr>
              <p:cNvSpPr txBox="1"/>
              <p:nvPr/>
            </p:nvSpPr>
            <p:spPr>
              <a:xfrm>
                <a:off x="7623422" y="1463346"/>
                <a:ext cx="77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52379BE-FEFB-C74C-91B8-E6883DF9F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422" y="1463346"/>
                <a:ext cx="77938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FA9E15D-5896-D94E-8A07-40966ED56BF6}"/>
                  </a:ext>
                </a:extLst>
              </p:cNvPr>
              <p:cNvSpPr txBox="1"/>
              <p:nvPr/>
            </p:nvSpPr>
            <p:spPr>
              <a:xfrm>
                <a:off x="2749335" y="325059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FA9E15D-5896-D94E-8A07-40966ED56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335" y="3250597"/>
                <a:ext cx="6030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1083FF9-9FFE-A64A-A365-052FBEC1FC0B}"/>
                  </a:ext>
                </a:extLst>
              </p:cNvPr>
              <p:cNvSpPr txBox="1"/>
              <p:nvPr/>
            </p:nvSpPr>
            <p:spPr>
              <a:xfrm>
                <a:off x="3776957" y="3253873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1083FF9-9FFE-A64A-A365-052FBEC1F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957" y="3253873"/>
                <a:ext cx="6030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52C2900-5B00-FB45-B743-285090161173}"/>
                  </a:ext>
                </a:extLst>
              </p:cNvPr>
              <p:cNvSpPr txBox="1"/>
              <p:nvPr/>
            </p:nvSpPr>
            <p:spPr>
              <a:xfrm>
                <a:off x="4770489" y="325059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52C2900-5B00-FB45-B743-285090161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489" y="3250597"/>
                <a:ext cx="6030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8BCB43E-0C12-FB40-AD33-65EBDAB9BBA1}"/>
                  </a:ext>
                </a:extLst>
              </p:cNvPr>
              <p:cNvSpPr txBox="1"/>
              <p:nvPr/>
            </p:nvSpPr>
            <p:spPr>
              <a:xfrm>
                <a:off x="6959529" y="3391805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8BCB43E-0C12-FB40-AD33-65EBDAB9B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529" y="3391805"/>
                <a:ext cx="6030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8E212A9-FD1C-6A43-8CEC-09B4C3AA398F}"/>
                  </a:ext>
                </a:extLst>
              </p:cNvPr>
              <p:cNvSpPr txBox="1"/>
              <p:nvPr/>
            </p:nvSpPr>
            <p:spPr>
              <a:xfrm>
                <a:off x="8189473" y="5143836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8E212A9-FD1C-6A43-8CEC-09B4C3AA3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73" y="5143836"/>
                <a:ext cx="6030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A7F953D-A0B4-C04A-AAE5-B3950EEF8110}"/>
                  </a:ext>
                </a:extLst>
              </p:cNvPr>
              <p:cNvSpPr txBox="1"/>
              <p:nvPr/>
            </p:nvSpPr>
            <p:spPr>
              <a:xfrm>
                <a:off x="7913031" y="3377025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A7F953D-A0B4-C04A-AAE5-B3950EEF8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031" y="3377025"/>
                <a:ext cx="6030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DCC3D23-9E1D-AF44-86B8-799AB0F2627A}"/>
                  </a:ext>
                </a:extLst>
              </p:cNvPr>
              <p:cNvSpPr txBox="1"/>
              <p:nvPr/>
            </p:nvSpPr>
            <p:spPr>
              <a:xfrm>
                <a:off x="9303299" y="512202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DCC3D23-9E1D-AF44-86B8-799AB0F26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299" y="5122027"/>
                <a:ext cx="60305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C61CE6D-E6C7-7240-97A4-BF4F7E8496DF}"/>
                  </a:ext>
                </a:extLst>
              </p:cNvPr>
              <p:cNvSpPr txBox="1"/>
              <p:nvPr/>
            </p:nvSpPr>
            <p:spPr>
              <a:xfrm>
                <a:off x="8954979" y="325059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C61CE6D-E6C7-7240-97A4-BF4F7E849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979" y="3250597"/>
                <a:ext cx="60305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391DE42-4EA3-6644-BE17-FD080097A612}"/>
                  </a:ext>
                </a:extLst>
              </p:cNvPr>
              <p:cNvSpPr txBox="1"/>
              <p:nvPr/>
            </p:nvSpPr>
            <p:spPr>
              <a:xfrm>
                <a:off x="10347195" y="5077949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391DE42-4EA3-6644-BE17-FD080097A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195" y="5077949"/>
                <a:ext cx="6030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32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38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Joana Monteiro Peixoto Martins Pimenta</dc:creator>
  <cp:lastModifiedBy>Joana Monteiro Peixoto Martins Pimenta</cp:lastModifiedBy>
  <cp:revision>3</cp:revision>
  <dcterms:created xsi:type="dcterms:W3CDTF">2023-09-24T13:50:16Z</dcterms:created>
  <dcterms:modified xsi:type="dcterms:W3CDTF">2023-09-24T16:11:16Z</dcterms:modified>
</cp:coreProperties>
</file>