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55" r:id="rId3"/>
  </p:sldMasterIdLst>
  <p:notesMasterIdLst>
    <p:notesMasterId r:id="rId13"/>
  </p:notesMasterIdLst>
  <p:sldIdLst>
    <p:sldId id="261" r:id="rId4"/>
    <p:sldId id="315" r:id="rId5"/>
    <p:sldId id="357" r:id="rId6"/>
    <p:sldId id="266" r:id="rId7"/>
    <p:sldId id="298" r:id="rId8"/>
    <p:sldId id="355" r:id="rId9"/>
    <p:sldId id="332" r:id="rId10"/>
    <p:sldId id="307" r:id="rId11"/>
    <p:sldId id="350" r:id="rId12"/>
  </p:sldIdLst>
  <p:sldSz cx="18286413" cy="10287000"/>
  <p:notesSz cx="6858000" cy="9144000"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84460" autoAdjust="0"/>
  </p:normalViewPr>
  <p:slideViewPr>
    <p:cSldViewPr snapToGrid="0">
      <p:cViewPr varScale="1">
        <p:scale>
          <a:sx n="46" d="100"/>
          <a:sy n="46" d="100"/>
        </p:scale>
        <p:origin x="1090" y="72"/>
      </p:cViewPr>
      <p:guideLst>
        <p:guide orient="horz" pos="3238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81"/>
    </p:cViewPr>
  </p:sorterViewPr>
  <p:notesViewPr>
    <p:cSldViewPr snapToGrid="0">
      <p:cViewPr varScale="1">
        <p:scale>
          <a:sx n="62" d="100"/>
          <a:sy n="62" d="100"/>
        </p:scale>
        <p:origin x="315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0410B-B5DF-44D5-B438-62561615F79B}" type="datetimeFigureOut">
              <a:rPr kumimoji="1" lang="ja-JP" altLang="en-US" smtClean="0"/>
              <a:t>2020/5/28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F6D12-D0E5-42E3-AE9E-4CBB245130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61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no slide master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649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3.png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10" y="4279404"/>
            <a:ext cx="16200313" cy="331236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222326" y="4135388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6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orisonta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407196"/>
            <a:ext cx="4462687" cy="468052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4462687" y="2407196"/>
            <a:ext cx="8568950" cy="468052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3031638" y="2407196"/>
            <a:ext cx="5254774" cy="468052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-2" y="7087716"/>
            <a:ext cx="4463523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463522" y="7087716"/>
            <a:ext cx="8568007" cy="1440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3031637" y="7087716"/>
            <a:ext cx="5254774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44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 and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6076328" y="3034060"/>
            <a:ext cx="2367069" cy="236706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0005897" y="3034059"/>
            <a:ext cx="2367069" cy="23670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13935465" y="3034058"/>
            <a:ext cx="2367069" cy="236706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143915" y="3034057"/>
            <a:ext cx="2367069" cy="23670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5923928" y="2932460"/>
            <a:ext cx="2367069" cy="23670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9853497" y="2932459"/>
            <a:ext cx="2367069" cy="23670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 userDrawn="1"/>
        </p:nvSpPr>
        <p:spPr>
          <a:xfrm>
            <a:off x="13783065" y="2932458"/>
            <a:ext cx="2367069" cy="23670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1991515" y="2932457"/>
            <a:ext cx="2367069" cy="23670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5994888" y="2983263"/>
            <a:ext cx="2367069" cy="23670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24457" y="2983262"/>
            <a:ext cx="2367069" cy="23670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3854025" y="2983261"/>
            <a:ext cx="2367069" cy="23670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062475" y="2983260"/>
            <a:ext cx="2367069" cy="23670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6754393" y="3742768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683962" y="3742767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4613530" y="3742766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2821980" y="3742765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404504" y="5501527"/>
            <a:ext cx="3683011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8817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625829" y="629361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307798" y="5499183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318687" y="6378536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556346" y="629127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243759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49204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9486863" y="629361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179720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17972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3417379" y="629361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88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85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800"/>
                            </p:stCondLst>
                            <p:childTnLst>
                              <p:par>
                                <p:cTn id="16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/>
      <p:bldP spid="11" grpId="1"/>
      <p:bldP spid="14" grpId="0"/>
      <p:bldP spid="14" grpId="1"/>
      <p:bldP spid="15" grpId="0"/>
      <p:bldP spid="15" grpId="1"/>
      <p:bldP spid="20" grpId="0"/>
      <p:bldP spid="20" grpId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7746028" y="2830860"/>
            <a:ext cx="2950599" cy="29505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2906466" y="2830859"/>
            <a:ext cx="2950599" cy="29505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585589" y="2830857"/>
            <a:ext cx="2950599" cy="29505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7593628" y="2729260"/>
            <a:ext cx="2950599" cy="29505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12754066" y="2729259"/>
            <a:ext cx="2950599" cy="29505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2433189" y="2729257"/>
            <a:ext cx="2950599" cy="29505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7664588" y="2780063"/>
            <a:ext cx="2950599" cy="29505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12825026" y="2780062"/>
            <a:ext cx="2950599" cy="29505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504149" y="2780060"/>
            <a:ext cx="2950599" cy="2950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644014" y="5856370"/>
            <a:ext cx="4635777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611086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2366057" y="66484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6801600" y="5854026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804346" y="6733379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559317" y="664611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1961877" y="5856370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59179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12714150" y="664845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257107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7736150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290122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087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889851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663546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図プレースホルダー 12"/>
          <p:cNvSpPr>
            <a:spLocks noGrp="1"/>
          </p:cNvSpPr>
          <p:nvPr>
            <p:ph type="pic" sz="quarter" idx="28" hasCustomPrompt="1"/>
          </p:nvPr>
        </p:nvSpPr>
        <p:spPr>
          <a:xfrm>
            <a:off x="1237588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901713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図プレースホルダー 12"/>
          <p:cNvSpPr>
            <a:spLocks noGrp="1"/>
          </p:cNvSpPr>
          <p:nvPr>
            <p:ph type="pic" sz="quarter" idx="34" hasCustomPrompt="1"/>
          </p:nvPr>
        </p:nvSpPr>
        <p:spPr>
          <a:xfrm>
            <a:off x="664732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図プレースホルダー 12"/>
          <p:cNvSpPr>
            <a:spLocks noGrp="1"/>
          </p:cNvSpPr>
          <p:nvPr>
            <p:ph type="pic" sz="quarter" idx="37" hasCustomPrompt="1"/>
          </p:nvPr>
        </p:nvSpPr>
        <p:spPr>
          <a:xfrm>
            <a:off x="1238774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54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6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00"/>
                            </p:stCondLst>
                            <p:childTnLst>
                              <p:par>
                                <p:cTn id="7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950"/>
                            </p:stCondLst>
                            <p:childTnLst>
                              <p:par>
                                <p:cTn id="9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50"/>
                            </p:stCondLst>
                            <p:childTnLst>
                              <p:par>
                                <p:cTn id="10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300"/>
                            </p:stCondLst>
                            <p:childTnLst>
                              <p:par>
                                <p:cTn id="1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900"/>
                            </p:stCondLst>
                            <p:childTnLst>
                              <p:par>
                                <p:cTn id="1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650"/>
                            </p:stCondLst>
                            <p:childTnLst>
                              <p:par>
                                <p:cTn id="1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7250"/>
                            </p:stCondLst>
                            <p:childTnLst>
                              <p:par>
                                <p:cTn id="17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000"/>
                            </p:stCondLst>
                            <p:childTnLst>
                              <p:par>
                                <p:cTn id="1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/>
      <p:bldP spid="20" grpId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1" grpId="0"/>
      <p:bldP spid="41" grpId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6" grpId="0"/>
      <p:bldP spid="46" grpId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1" grpId="0"/>
      <p:bldP spid="51" grpId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6" grpId="0"/>
      <p:bldP spid="56" grpId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1" grpId="0"/>
      <p:bldP spid="61" grpId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1</a:t>
            </a:r>
            <a:endParaRPr kumimoji="1" lang="ja-JP" altLang="en-US" sz="3600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2</a:t>
            </a:r>
            <a:endParaRPr kumimoji="1" lang="ja-JP" altLang="en-US" sz="3600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4</a:t>
            </a:r>
            <a:endParaRPr kumimoji="1" lang="ja-JP" altLang="en-US" sz="3600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5</a:t>
            </a:r>
            <a:endParaRPr kumimoji="1" lang="ja-JP" altLang="en-US" sz="3600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6</a:t>
            </a:r>
            <a:endParaRPr kumimoji="1" lang="ja-JP" altLang="en-US" sz="3600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48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9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5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900"/>
                            </p:stCondLst>
                            <p:childTnLst>
                              <p:par>
                                <p:cTn id="10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650"/>
                            </p:stCondLst>
                            <p:childTnLst>
                              <p:par>
                                <p:cTn id="1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250"/>
                            </p:stCondLst>
                            <p:childTnLst>
                              <p:par>
                                <p:cTn id="1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6297509" y="673148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0" name="円/楕円 39"/>
          <p:cNvSpPr/>
          <p:nvPr userDrawn="1"/>
        </p:nvSpPr>
        <p:spPr>
          <a:xfrm>
            <a:off x="2067923" y="3222046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465789" y="381494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904038" y="3097899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067923" y="3222046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4" name="円/楕円 43"/>
          <p:cNvSpPr/>
          <p:nvPr userDrawn="1"/>
        </p:nvSpPr>
        <p:spPr>
          <a:xfrm>
            <a:off x="771779" y="307803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2149865" y="3125836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 userDrawn="1"/>
        </p:nvSpPr>
        <p:spPr>
          <a:xfrm>
            <a:off x="7300185" y="634733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11062" y="4280927"/>
            <a:ext cx="8732894" cy="386702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8155077" y="409753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11061" y="3129723"/>
            <a:ext cx="8732894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819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"/>
                            </p:stCondLst>
                            <p:childTnLst>
                              <p:par>
                                <p:cTn id="8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20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円/楕円 39"/>
          <p:cNvSpPr/>
          <p:nvPr userDrawn="1"/>
        </p:nvSpPr>
        <p:spPr>
          <a:xfrm>
            <a:off x="4458345" y="3412627"/>
            <a:ext cx="4022085" cy="40220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1" name="円/楕円 40"/>
          <p:cNvSpPr/>
          <p:nvPr userDrawn="1"/>
        </p:nvSpPr>
        <p:spPr>
          <a:xfrm>
            <a:off x="2445722" y="6065022"/>
            <a:ext cx="2917180" cy="29171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869641" y="2792663"/>
            <a:ext cx="3079949" cy="30799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0" name="円/楕円 29"/>
          <p:cNvSpPr/>
          <p:nvPr userDrawn="1"/>
        </p:nvSpPr>
        <p:spPr>
          <a:xfrm>
            <a:off x="7175549" y="7260833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31" name="円/楕円 30"/>
          <p:cNvSpPr/>
          <p:nvPr userDrawn="1"/>
        </p:nvSpPr>
        <p:spPr>
          <a:xfrm>
            <a:off x="1574220" y="616530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768041" y="2685392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4379821" y="3328309"/>
            <a:ext cx="3976216" cy="3976216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2409803" y="6018154"/>
            <a:ext cx="2843075" cy="284307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03945" y="53164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2064474" y="5656588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6367929" y="785591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3600000">
            <a:off x="9163259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アーチ 21"/>
          <p:cNvSpPr/>
          <p:nvPr userDrawn="1"/>
        </p:nvSpPr>
        <p:spPr>
          <a:xfrm rot="6618510">
            <a:off x="9279847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020638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706654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アーチ 35"/>
          <p:cNvSpPr/>
          <p:nvPr userDrawn="1"/>
        </p:nvSpPr>
        <p:spPr>
          <a:xfrm rot="3600000">
            <a:off x="9163259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7" name="アーチ 36"/>
          <p:cNvSpPr/>
          <p:nvPr userDrawn="1"/>
        </p:nvSpPr>
        <p:spPr>
          <a:xfrm rot="6618510">
            <a:off x="9279847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020638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706654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539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1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850"/>
                            </p:stCondLst>
                            <p:childTnLst>
                              <p:par>
                                <p:cTn id="1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9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5" grpId="0" animBg="1"/>
      <p:bldP spid="5" grpId="1" animBg="1"/>
      <p:bldP spid="30" grpId="0" animBg="1"/>
      <p:bldP spid="30" grpId="1" animBg="1"/>
      <p:bldP spid="31" grpId="0" animBg="1"/>
      <p:bldP spid="3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1" grpId="1" animBg="1"/>
      <p:bldP spid="14" grpId="0" animBg="1"/>
      <p:bldP spid="14" grpId="1" animBg="1"/>
      <p:bldP spid="17" grpId="0" animBg="1"/>
      <p:bldP spid="17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1" grpId="0" animBg="1"/>
      <p:bldP spid="21" grpId="1" animBg="1"/>
      <p:bldP spid="22" grpId="0" animBg="1"/>
      <p:bldP spid="22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6" grpId="1" animBg="1"/>
      <p:bldP spid="37" grpId="0" animBg="1"/>
      <p:bldP spid="37" grpId="1" animBg="1"/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円/楕円 65"/>
          <p:cNvSpPr/>
          <p:nvPr userDrawn="1"/>
        </p:nvSpPr>
        <p:spPr>
          <a:xfrm>
            <a:off x="9664871" y="2437214"/>
            <a:ext cx="1756228" cy="17562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045031" y="5921829"/>
            <a:ext cx="1756228" cy="17562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9519784" y="3626742"/>
            <a:ext cx="8766629" cy="375377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940796" y="651338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7271656"/>
            <a:ext cx="6086591" cy="2119087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647831" y="2696964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9009" y="7467596"/>
            <a:ext cx="7762991" cy="1632861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632513"/>
            <a:ext cx="8766629" cy="375377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5" name="円/楕円 64"/>
          <p:cNvSpPr/>
          <p:nvPr userDrawn="1"/>
        </p:nvSpPr>
        <p:spPr>
          <a:xfrm>
            <a:off x="540658" y="7173684"/>
            <a:ext cx="1008745" cy="100874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7" name="円/楕円 66"/>
          <p:cNvSpPr/>
          <p:nvPr userDrawn="1"/>
        </p:nvSpPr>
        <p:spPr>
          <a:xfrm>
            <a:off x="11165457" y="1867529"/>
            <a:ext cx="878114" cy="8781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0" y="6386286"/>
            <a:ext cx="8766630" cy="943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9519784" y="3531926"/>
            <a:ext cx="8766630" cy="943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9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5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650"/>
                            </p:stCondLst>
                            <p:childTnLst>
                              <p:par>
                                <p:cTn id="7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11" grpId="0" animBg="1"/>
      <p:bldP spid="1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8" grpId="0" animBg="1"/>
      <p:bldP spid="55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65" grpId="0" animBg="1"/>
      <p:bldP spid="65" grpId="1" animBg="1"/>
      <p:bldP spid="67" grpId="0" animBg="1"/>
      <p:bldP spid="67" grpId="1" animBg="1"/>
      <p:bldP spid="12" grpId="0" animBg="1"/>
      <p:bldP spid="6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711785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7216846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7115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71178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7117857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3293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5197920" y="6482962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362903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52788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3800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5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50"/>
                            </p:stCondLst>
                            <p:childTnLst>
                              <p:par>
                                <p:cTn id="1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5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50"/>
                            </p:stCondLst>
                            <p:childTnLst>
                              <p:par>
                                <p:cTn id="1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1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100"/>
                            </p:stCondLst>
                            <p:childTnLst>
                              <p:par>
                                <p:cTn id="15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6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100"/>
                            </p:stCondLst>
                            <p:childTnLst>
                              <p:par>
                                <p:cTn id="1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668053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6779524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667819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668053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668053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417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6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550"/>
                            </p:stCondLst>
                            <p:childTnLst>
                              <p:par>
                                <p:cTn id="10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50"/>
                            </p:stCondLst>
                            <p:childTnLst>
                              <p:par>
                                <p:cTn id="1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6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600"/>
                            </p:stCondLst>
                            <p:childTnLst>
                              <p:par>
                                <p:cTn id="1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100"/>
                            </p:stCondLst>
                            <p:childTnLst>
                              <p:par>
                                <p:cTn id="1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3600000">
            <a:off x="1165671" y="351033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アーチ 12"/>
          <p:cNvSpPr/>
          <p:nvPr userDrawn="1"/>
        </p:nvSpPr>
        <p:spPr>
          <a:xfrm rot="6618510">
            <a:off x="1282259" y="362691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374580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4451978"/>
            <a:ext cx="13938025" cy="322782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953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13" grpId="0" animBg="1"/>
      <p:bldP spid="13" grpId="1" animBg="1"/>
      <p:bldP spid="1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4684657" y="5560522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5706494" y="6515035"/>
            <a:ext cx="405980" cy="4059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357412" y="2815601"/>
            <a:ext cx="4163054" cy="41630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6836" y="2898945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193527" y="2691454"/>
            <a:ext cx="4163054" cy="41630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29275" y="2815600"/>
            <a:ext cx="4044577" cy="4044577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627840" y="2220419"/>
            <a:ext cx="565687" cy="5656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41846" y="7178630"/>
            <a:ext cx="566336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99793" y="7802411"/>
            <a:ext cx="5147474" cy="573935"/>
          </a:xfrm>
        </p:spPr>
        <p:txBody>
          <a:bodyPr anchor="t">
            <a:noAutofit/>
          </a:bodyPr>
          <a:lstStyle>
            <a:lvl1pPr algn="ctr">
              <a:defRPr sz="20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185744" y="2506652"/>
            <a:ext cx="56279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212228" y="3386005"/>
            <a:ext cx="5586604" cy="217451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6356244" y="329874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6356244" y="5763825"/>
            <a:ext cx="829194" cy="82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6484144" y="5891725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6356243" y="6831797"/>
            <a:ext cx="829194" cy="8291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12"/>
          <p:cNvSpPr>
            <a:spLocks noGrp="1"/>
          </p:cNvSpPr>
          <p:nvPr>
            <p:ph type="pic" sz="quarter" idx="32" hasCustomPrompt="1"/>
          </p:nvPr>
        </p:nvSpPr>
        <p:spPr>
          <a:xfrm>
            <a:off x="6484143" y="6959697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356244" y="7899770"/>
            <a:ext cx="829194" cy="8291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12"/>
          <p:cNvSpPr>
            <a:spLocks noGrp="1"/>
          </p:cNvSpPr>
          <p:nvPr>
            <p:ph type="pic" sz="quarter" idx="33" hasCustomPrompt="1"/>
          </p:nvPr>
        </p:nvSpPr>
        <p:spPr>
          <a:xfrm>
            <a:off x="6484144" y="8027670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7185438" y="5818382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185438" y="6886354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185438" y="7954327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7" hasCustomPrompt="1"/>
          </p:nvPr>
        </p:nvSpPr>
        <p:spPr>
          <a:xfrm>
            <a:off x="11978303" y="2503262"/>
            <a:ext cx="50614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2148803" y="329535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1968545" y="3606078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7" name="グループ化 96"/>
          <p:cNvGrpSpPr/>
          <p:nvPr userDrawn="1"/>
        </p:nvGrpSpPr>
        <p:grpSpPr>
          <a:xfrm>
            <a:off x="12099171" y="4206974"/>
            <a:ext cx="5138100" cy="430805"/>
            <a:chOff x="12418479" y="4395656"/>
            <a:chExt cx="5138100" cy="430805"/>
          </a:xfrm>
        </p:grpSpPr>
        <p:sp>
          <p:nvSpPr>
            <p:cNvPr id="37" name="円/楕円 36"/>
            <p:cNvSpPr/>
            <p:nvPr userDrawn="1"/>
          </p:nvSpPr>
          <p:spPr>
            <a:xfrm>
              <a:off x="12418479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12941512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13464545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3987578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 userDrawn="1"/>
          </p:nvSpPr>
          <p:spPr>
            <a:xfrm>
              <a:off x="14510611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 userDrawn="1"/>
          </p:nvSpPr>
          <p:spPr>
            <a:xfrm>
              <a:off x="15556677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 userDrawn="1"/>
          </p:nvSpPr>
          <p:spPr>
            <a:xfrm>
              <a:off x="16079710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 userDrawn="1"/>
          </p:nvSpPr>
          <p:spPr>
            <a:xfrm>
              <a:off x="1712577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 userDrawn="1"/>
          </p:nvSpPr>
          <p:spPr>
            <a:xfrm>
              <a:off x="1503364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16602743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6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11968545" y="4912576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8" name="グループ化 97"/>
          <p:cNvGrpSpPr/>
          <p:nvPr userDrawn="1"/>
        </p:nvGrpSpPr>
        <p:grpSpPr>
          <a:xfrm>
            <a:off x="12099171" y="5513472"/>
            <a:ext cx="5138100" cy="430805"/>
            <a:chOff x="12418479" y="5702154"/>
            <a:chExt cx="5138100" cy="430805"/>
          </a:xfrm>
        </p:grpSpPr>
        <p:sp>
          <p:nvSpPr>
            <p:cNvPr id="63" name="円/楕円 62"/>
            <p:cNvSpPr/>
            <p:nvPr userDrawn="1"/>
          </p:nvSpPr>
          <p:spPr>
            <a:xfrm>
              <a:off x="12418479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 userDrawn="1"/>
          </p:nvSpPr>
          <p:spPr>
            <a:xfrm>
              <a:off x="12941512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 userDrawn="1"/>
          </p:nvSpPr>
          <p:spPr>
            <a:xfrm>
              <a:off x="13464545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/>
            <p:nvPr userDrawn="1"/>
          </p:nvSpPr>
          <p:spPr>
            <a:xfrm>
              <a:off x="13987578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/>
            <p:cNvSpPr/>
            <p:nvPr userDrawn="1"/>
          </p:nvSpPr>
          <p:spPr>
            <a:xfrm>
              <a:off x="14510611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/>
            <p:cNvSpPr/>
            <p:nvPr userDrawn="1"/>
          </p:nvSpPr>
          <p:spPr>
            <a:xfrm>
              <a:off x="15556677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/>
            <p:cNvSpPr/>
            <p:nvPr userDrawn="1"/>
          </p:nvSpPr>
          <p:spPr>
            <a:xfrm>
              <a:off x="16079710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/>
            <p:cNvSpPr/>
            <p:nvPr userDrawn="1"/>
          </p:nvSpPr>
          <p:spPr>
            <a:xfrm>
              <a:off x="1712577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/>
            <p:cNvSpPr/>
            <p:nvPr userDrawn="1"/>
          </p:nvSpPr>
          <p:spPr>
            <a:xfrm>
              <a:off x="1503364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/>
            <p:cNvSpPr/>
            <p:nvPr userDrawn="1"/>
          </p:nvSpPr>
          <p:spPr>
            <a:xfrm>
              <a:off x="16602743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11968545" y="6219074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9" name="グループ化 98"/>
          <p:cNvGrpSpPr/>
          <p:nvPr userDrawn="1"/>
        </p:nvGrpSpPr>
        <p:grpSpPr>
          <a:xfrm>
            <a:off x="12099171" y="6819970"/>
            <a:ext cx="5138100" cy="430805"/>
            <a:chOff x="12418479" y="7008652"/>
            <a:chExt cx="5138100" cy="430805"/>
          </a:xfrm>
        </p:grpSpPr>
        <p:sp>
          <p:nvSpPr>
            <p:cNvPr id="75" name="円/楕円 74"/>
            <p:cNvSpPr/>
            <p:nvPr userDrawn="1"/>
          </p:nvSpPr>
          <p:spPr>
            <a:xfrm>
              <a:off x="12418479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75"/>
            <p:cNvSpPr/>
            <p:nvPr userDrawn="1"/>
          </p:nvSpPr>
          <p:spPr>
            <a:xfrm>
              <a:off x="12941512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/>
            <p:cNvSpPr/>
            <p:nvPr userDrawn="1"/>
          </p:nvSpPr>
          <p:spPr>
            <a:xfrm>
              <a:off x="13464545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77"/>
            <p:cNvSpPr/>
            <p:nvPr userDrawn="1"/>
          </p:nvSpPr>
          <p:spPr>
            <a:xfrm>
              <a:off x="13987578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/>
            <p:cNvSpPr/>
            <p:nvPr userDrawn="1"/>
          </p:nvSpPr>
          <p:spPr>
            <a:xfrm>
              <a:off x="14510611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/>
            <p:cNvSpPr/>
            <p:nvPr userDrawn="1"/>
          </p:nvSpPr>
          <p:spPr>
            <a:xfrm>
              <a:off x="15556677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円/楕円 80"/>
            <p:cNvSpPr/>
            <p:nvPr userDrawn="1"/>
          </p:nvSpPr>
          <p:spPr>
            <a:xfrm>
              <a:off x="16079710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円/楕円 81"/>
            <p:cNvSpPr/>
            <p:nvPr userDrawn="1"/>
          </p:nvSpPr>
          <p:spPr>
            <a:xfrm>
              <a:off x="1712577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円/楕円 82"/>
            <p:cNvSpPr/>
            <p:nvPr userDrawn="1"/>
          </p:nvSpPr>
          <p:spPr>
            <a:xfrm>
              <a:off x="1503364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円/楕円 83"/>
            <p:cNvSpPr/>
            <p:nvPr userDrawn="1"/>
          </p:nvSpPr>
          <p:spPr>
            <a:xfrm>
              <a:off x="16602743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5" name="テキスト プレースホルダー 6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11968545" y="7525572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0" name="グループ化 99"/>
          <p:cNvGrpSpPr/>
          <p:nvPr userDrawn="1"/>
        </p:nvGrpSpPr>
        <p:grpSpPr>
          <a:xfrm>
            <a:off x="12099171" y="8126468"/>
            <a:ext cx="5138100" cy="430805"/>
            <a:chOff x="12418479" y="8315150"/>
            <a:chExt cx="5138100" cy="430805"/>
          </a:xfrm>
        </p:grpSpPr>
        <p:sp>
          <p:nvSpPr>
            <p:cNvPr id="87" name="円/楕円 86"/>
            <p:cNvSpPr/>
            <p:nvPr userDrawn="1"/>
          </p:nvSpPr>
          <p:spPr>
            <a:xfrm>
              <a:off x="12418479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円/楕円 87"/>
            <p:cNvSpPr/>
            <p:nvPr userDrawn="1"/>
          </p:nvSpPr>
          <p:spPr>
            <a:xfrm>
              <a:off x="12941512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円/楕円 88"/>
            <p:cNvSpPr/>
            <p:nvPr userDrawn="1"/>
          </p:nvSpPr>
          <p:spPr>
            <a:xfrm>
              <a:off x="13464545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円/楕円 89"/>
            <p:cNvSpPr/>
            <p:nvPr userDrawn="1"/>
          </p:nvSpPr>
          <p:spPr>
            <a:xfrm>
              <a:off x="13987578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円/楕円 90"/>
            <p:cNvSpPr/>
            <p:nvPr userDrawn="1"/>
          </p:nvSpPr>
          <p:spPr>
            <a:xfrm>
              <a:off x="14510611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/楕円 91"/>
            <p:cNvSpPr/>
            <p:nvPr userDrawn="1"/>
          </p:nvSpPr>
          <p:spPr>
            <a:xfrm>
              <a:off x="15556677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/楕円 92"/>
            <p:cNvSpPr/>
            <p:nvPr userDrawn="1"/>
          </p:nvSpPr>
          <p:spPr>
            <a:xfrm>
              <a:off x="16079710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円/楕円 93"/>
            <p:cNvSpPr/>
            <p:nvPr userDrawn="1"/>
          </p:nvSpPr>
          <p:spPr>
            <a:xfrm>
              <a:off x="1712577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円/楕円 94"/>
            <p:cNvSpPr/>
            <p:nvPr userDrawn="1"/>
          </p:nvSpPr>
          <p:spPr>
            <a:xfrm>
              <a:off x="1503364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95"/>
            <p:cNvSpPr/>
            <p:nvPr userDrawn="1"/>
          </p:nvSpPr>
          <p:spPr>
            <a:xfrm>
              <a:off x="16602743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268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1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600"/>
                            </p:stCondLst>
                            <p:childTnLst>
                              <p:par>
                                <p:cTn id="10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70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3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8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4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90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9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5533873"/>
            <a:ext cx="18286413" cy="13607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508" y="5533873"/>
            <a:ext cx="2871934" cy="136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438932" y="5533871"/>
            <a:ext cx="2847482" cy="13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1290994" y="5533871"/>
            <a:ext cx="4160968" cy="13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047864" y="5533871"/>
            <a:ext cx="4160968" cy="13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2886896" y="5533872"/>
            <a:ext cx="4160968" cy="1360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573641" y="5297107"/>
            <a:ext cx="609600" cy="609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6743064" y="5297107"/>
            <a:ext cx="609600" cy="60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928464" y="5297107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5108578" y="5297107"/>
            <a:ext cx="609600" cy="60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656175" y="4534744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04304" y="3852575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4304" y="2428968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258261" y="37888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825598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773727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5427684" y="73787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773727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10998" y="4512972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959127" y="3830803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959127" y="2407196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9613084" y="3767111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4215755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63884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13817841" y="737871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63884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20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4617169">
            <a:off x="588794" y="5409182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922288"/>
            <a:ext cx="62736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 rot="5400000">
            <a:off x="188522" y="4473913"/>
            <a:ext cx="19069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1014991" y="3416303"/>
            <a:ext cx="254000" cy="25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 flipV="1">
            <a:off x="908574" y="5735600"/>
            <a:ext cx="419097" cy="419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 flipV="1">
            <a:off x="1327671" y="5922288"/>
            <a:ext cx="254583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アーチ 4"/>
          <p:cNvSpPr/>
          <p:nvPr userDrawn="1"/>
        </p:nvSpPr>
        <p:spPr>
          <a:xfrm rot="16982831" flipV="1">
            <a:off x="3836818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 userDrawn="1"/>
        </p:nvSpPr>
        <p:spPr>
          <a:xfrm rot="16200000" flipV="1">
            <a:off x="3436546" y="7365351"/>
            <a:ext cx="1906939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 flipV="1">
            <a:off x="4263015" y="8214680"/>
            <a:ext cx="254000" cy="25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 userDrawn="1"/>
        </p:nvSpPr>
        <p:spPr>
          <a:xfrm>
            <a:off x="4161415" y="5734608"/>
            <a:ext cx="419097" cy="419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4580512" y="5921298"/>
            <a:ext cx="254583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アーチ 4"/>
          <p:cNvSpPr/>
          <p:nvPr userDrawn="1"/>
        </p:nvSpPr>
        <p:spPr>
          <a:xfrm rot="4617169">
            <a:off x="7089659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 userDrawn="1"/>
        </p:nvSpPr>
        <p:spPr>
          <a:xfrm rot="5400000">
            <a:off x="6689387" y="4478235"/>
            <a:ext cx="190693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7515856" y="3420625"/>
            <a:ext cx="254000" cy="25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 flipV="1">
            <a:off x="7420581" y="5735600"/>
            <a:ext cx="419097" cy="41909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 userDrawn="1"/>
        </p:nvSpPr>
        <p:spPr>
          <a:xfrm flipV="1">
            <a:off x="7839678" y="5922288"/>
            <a:ext cx="254583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アーチ 4"/>
          <p:cNvSpPr/>
          <p:nvPr userDrawn="1"/>
        </p:nvSpPr>
        <p:spPr>
          <a:xfrm rot="16982831" flipV="1">
            <a:off x="10348825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 userDrawn="1"/>
        </p:nvSpPr>
        <p:spPr>
          <a:xfrm rot="16200000" flipV="1">
            <a:off x="9948553" y="7365351"/>
            <a:ext cx="190693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 userDrawn="1"/>
        </p:nvSpPr>
        <p:spPr>
          <a:xfrm flipV="1">
            <a:off x="10775022" y="8214680"/>
            <a:ext cx="254000" cy="2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0673422" y="5734608"/>
            <a:ext cx="419097" cy="4190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1092519" y="5921298"/>
            <a:ext cx="254583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アーチ 4"/>
          <p:cNvSpPr/>
          <p:nvPr userDrawn="1"/>
        </p:nvSpPr>
        <p:spPr>
          <a:xfrm rot="4617169">
            <a:off x="13601666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 userDrawn="1"/>
        </p:nvSpPr>
        <p:spPr>
          <a:xfrm rot="5400000">
            <a:off x="13201394" y="4478235"/>
            <a:ext cx="1906939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 userDrawn="1"/>
        </p:nvSpPr>
        <p:spPr>
          <a:xfrm>
            <a:off x="14027863" y="3420625"/>
            <a:ext cx="254000" cy="25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 userDrawn="1"/>
        </p:nvSpPr>
        <p:spPr>
          <a:xfrm flipV="1">
            <a:off x="13928051" y="5735600"/>
            <a:ext cx="419097" cy="4190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7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27671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4401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正方形/長方形 72"/>
          <p:cNvSpPr/>
          <p:nvPr userDrawn="1"/>
        </p:nvSpPr>
        <p:spPr>
          <a:xfrm>
            <a:off x="1477604" y="39285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291646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814278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821008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7964211" y="392858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778253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24839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0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4331569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4474772" y="3928583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88814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4580512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4587242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5" name="正方形/長方形 84"/>
          <p:cNvSpPr/>
          <p:nvPr userDrawn="1"/>
        </p:nvSpPr>
        <p:spPr>
          <a:xfrm>
            <a:off x="4730445" y="729080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19087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1096241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1102971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9" name="正方形/長方形 88"/>
          <p:cNvSpPr/>
          <p:nvPr userDrawn="1"/>
        </p:nvSpPr>
        <p:spPr>
          <a:xfrm>
            <a:off x="11246174" y="729080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10034816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 flipV="1">
            <a:off x="14347147" y="5922286"/>
            <a:ext cx="3939266" cy="457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4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9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4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9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50"/>
                            </p:stCondLst>
                            <p:childTnLst>
                              <p:par>
                                <p:cTn id="7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3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8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3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800"/>
                            </p:stCondLst>
                            <p:childTnLst>
                              <p:par>
                                <p:cTn id="9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950"/>
                            </p:stCondLst>
                            <p:childTnLst>
                              <p:par>
                                <p:cTn id="11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7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7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200"/>
                            </p:stCondLst>
                            <p:childTnLst>
                              <p:par>
                                <p:cTn id="1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7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2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7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6350"/>
                            </p:stCondLst>
                            <p:childTnLst>
                              <p:par>
                                <p:cTn id="15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71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81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8600"/>
                            </p:stCondLst>
                            <p:childTnLst>
                              <p:par>
                                <p:cTn id="1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91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96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100"/>
                            </p:stCondLst>
                            <p:childTnLst>
                              <p:par>
                                <p:cTn id="1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750"/>
                            </p:stCondLst>
                            <p:childTnLst>
                              <p:par>
                                <p:cTn id="19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1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2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7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/>
      <p:bldP spid="7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animBg="1"/>
      <p:bldP spid="90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" y="3775955"/>
            <a:ext cx="18286412" cy="1947863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7"/>
          <p:cNvSpPr/>
          <p:nvPr userDrawn="1"/>
        </p:nvSpPr>
        <p:spPr>
          <a:xfrm>
            <a:off x="8043640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33"/>
          <p:cNvSpPr/>
          <p:nvPr userDrawn="1"/>
        </p:nvSpPr>
        <p:spPr>
          <a:xfrm rot="10800000">
            <a:off x="3503785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7"/>
          <p:cNvSpPr/>
          <p:nvPr userDrawn="1"/>
        </p:nvSpPr>
        <p:spPr>
          <a:xfrm>
            <a:off x="10853552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33"/>
          <p:cNvSpPr/>
          <p:nvPr userDrawn="1"/>
        </p:nvSpPr>
        <p:spPr>
          <a:xfrm rot="10800000">
            <a:off x="6313697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7"/>
          <p:cNvSpPr/>
          <p:nvPr userDrawn="1"/>
        </p:nvSpPr>
        <p:spPr>
          <a:xfrm>
            <a:off x="13663464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33"/>
          <p:cNvSpPr/>
          <p:nvPr userDrawn="1"/>
        </p:nvSpPr>
        <p:spPr>
          <a:xfrm rot="10800000">
            <a:off x="9123609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7"/>
          <p:cNvSpPr/>
          <p:nvPr userDrawn="1"/>
        </p:nvSpPr>
        <p:spPr>
          <a:xfrm>
            <a:off x="16473376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33"/>
          <p:cNvSpPr/>
          <p:nvPr userDrawn="1"/>
        </p:nvSpPr>
        <p:spPr>
          <a:xfrm rot="10800000">
            <a:off x="11933521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7"/>
          <p:cNvSpPr/>
          <p:nvPr userDrawn="1"/>
        </p:nvSpPr>
        <p:spPr>
          <a:xfrm>
            <a:off x="5233728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33"/>
          <p:cNvSpPr/>
          <p:nvPr userDrawn="1"/>
        </p:nvSpPr>
        <p:spPr>
          <a:xfrm rot="10800000">
            <a:off x="693873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170289"/>
            <a:ext cx="16200313" cy="17559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2326" y="702627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6"/>
          <p:cNvSpPr/>
          <p:nvPr userDrawn="1"/>
        </p:nvSpPr>
        <p:spPr>
          <a:xfrm rot="18900000">
            <a:off x="3617978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6"/>
          <p:cNvSpPr/>
          <p:nvPr userDrawn="1"/>
        </p:nvSpPr>
        <p:spPr>
          <a:xfrm rot="18900000">
            <a:off x="6427890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6"/>
          <p:cNvSpPr/>
          <p:nvPr userDrawn="1"/>
        </p:nvSpPr>
        <p:spPr>
          <a:xfrm rot="18900000">
            <a:off x="9237802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6"/>
          <p:cNvSpPr/>
          <p:nvPr userDrawn="1"/>
        </p:nvSpPr>
        <p:spPr>
          <a:xfrm rot="18900000">
            <a:off x="12047714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6"/>
          <p:cNvSpPr/>
          <p:nvPr userDrawn="1"/>
        </p:nvSpPr>
        <p:spPr>
          <a:xfrm rot="18900000">
            <a:off x="808066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 rot="18900000">
            <a:off x="167441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dirty="0"/>
              <a:t>Word</a:t>
            </a:r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 rot="18900000">
            <a:off x="4490186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 rot="18900000">
            <a:off x="7305959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 rot="18900000">
            <a:off x="10121732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 rot="18900000">
            <a:off x="1293750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313968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3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11" grpId="0" animBg="1"/>
      <p:bldP spid="14" grpId="0" animBg="1"/>
      <p:bldP spid="17" grpId="0" animBg="1"/>
      <p:bldP spid="20" grpId="0" animBg="1"/>
      <p:bldP spid="23" grpId="0" animBg="1"/>
      <p:bldP spid="26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59681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830737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7401812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0972849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14543905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260350" y="6545040"/>
            <a:ext cx="3455988" cy="754062"/>
          </a:xfrm>
          <a:solidFill>
            <a:schemeClr val="accent1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>
          <a:xfrm>
            <a:off x="3831239" y="6545040"/>
            <a:ext cx="3455988" cy="754062"/>
          </a:xfrm>
          <a:solidFill>
            <a:schemeClr val="accent3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13"/>
          <p:cNvSpPr>
            <a:spLocks noGrp="1"/>
          </p:cNvSpPr>
          <p:nvPr>
            <p:ph type="body" sz="quarter" idx="21" hasCustomPrompt="1"/>
          </p:nvPr>
        </p:nvSpPr>
        <p:spPr>
          <a:xfrm>
            <a:off x="14543905" y="6545040"/>
            <a:ext cx="3455988" cy="754062"/>
          </a:xfrm>
          <a:solidFill>
            <a:schemeClr val="accent5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7" name="テキスト プレースホルダー 13"/>
          <p:cNvSpPr>
            <a:spLocks noGrp="1"/>
          </p:cNvSpPr>
          <p:nvPr>
            <p:ph type="body" sz="quarter" idx="22" hasCustomPrompt="1"/>
          </p:nvPr>
        </p:nvSpPr>
        <p:spPr>
          <a:xfrm>
            <a:off x="10973017" y="6545040"/>
            <a:ext cx="3455988" cy="754062"/>
          </a:xfrm>
          <a:solidFill>
            <a:schemeClr val="accent4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3" hasCustomPrompt="1"/>
          </p:nvPr>
        </p:nvSpPr>
        <p:spPr>
          <a:xfrm>
            <a:off x="7401960" y="6545040"/>
            <a:ext cx="3455988" cy="754062"/>
          </a:xfrm>
          <a:solidFill>
            <a:schemeClr val="accent2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72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9" grpId="0" animBg="1"/>
      <p:bldP spid="10" grpId="0" animBg="1"/>
      <p:bldP spid="11" grpId="0" animBg="1"/>
      <p:bldP spid="12" grpId="0" animBg="1"/>
      <p:bldP spid="14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2767236"/>
            <a:ext cx="7129368" cy="1080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/>
          <p:cNvSpPr/>
          <p:nvPr userDrawn="1"/>
        </p:nvSpPr>
        <p:spPr>
          <a:xfrm>
            <a:off x="1800000" y="3847355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23427" y="2947255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平行四辺形 21"/>
          <p:cNvSpPr/>
          <p:nvPr userDrawn="1"/>
        </p:nvSpPr>
        <p:spPr>
          <a:xfrm>
            <a:off x="3600000" y="5479537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平行四辺形 22"/>
          <p:cNvSpPr/>
          <p:nvPr userDrawn="1"/>
        </p:nvSpPr>
        <p:spPr>
          <a:xfrm>
            <a:off x="5398214" y="7111718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800000" y="4399417"/>
            <a:ext cx="7129368" cy="1080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600000" y="6031598"/>
            <a:ext cx="7129368" cy="1080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5398214" y="7663780"/>
            <a:ext cx="7129368" cy="1080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222017" y="4579437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022217" y="6211618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824027" y="7843800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198990" y="2668427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599590" y="7570632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999190" y="4299864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845998" y="5932789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29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2" grpId="0" animBg="1"/>
      <p:bldP spid="1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animBg="1"/>
      <p:bldP spid="9" grpId="0" animBg="1"/>
      <p:bldP spid="10" grpId="0" animBg="1"/>
      <p:bldP spid="19" grpId="0" animBg="1"/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 userDrawn="1"/>
        </p:nvSpPr>
        <p:spPr>
          <a:xfrm>
            <a:off x="-29722" y="8477753"/>
            <a:ext cx="6677030" cy="7204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直角三角形 22"/>
          <p:cNvSpPr/>
          <p:nvPr userDrawn="1"/>
        </p:nvSpPr>
        <p:spPr>
          <a:xfrm rot="10800000">
            <a:off x="5926875" y="6645437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/>
          <p:cNvSpPr/>
          <p:nvPr userDrawn="1"/>
        </p:nvSpPr>
        <p:spPr>
          <a:xfrm rot="10800000">
            <a:off x="5926875" y="6645436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4600136" y="720434"/>
                </a:moveTo>
                <a:lnTo>
                  <a:pt x="3879703" y="720434"/>
                </a:lnTo>
                <a:lnTo>
                  <a:pt x="3879702" y="720434"/>
                </a:lnTo>
                <a:lnTo>
                  <a:pt x="707423" y="720434"/>
                </a:lnTo>
                <a:lnTo>
                  <a:pt x="0" y="13011"/>
                </a:lnTo>
                <a:lnTo>
                  <a:pt x="0" y="0"/>
                </a:lnTo>
                <a:lnTo>
                  <a:pt x="3879702" y="0"/>
                </a:lnTo>
                <a:lnTo>
                  <a:pt x="3879703" y="0"/>
                </a:lnTo>
                <a:lnTo>
                  <a:pt x="3879703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9806577" y="4813120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06575" y="4813119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3898149" y="0"/>
                </a:lnTo>
                <a:lnTo>
                  <a:pt x="4600136" y="701987"/>
                </a:lnTo>
                <a:lnTo>
                  <a:pt x="4600136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0800000">
            <a:off x="13686278" y="2980804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13686277" y="2980803"/>
            <a:ext cx="4600135" cy="720434"/>
          </a:xfrm>
          <a:custGeom>
            <a:avLst/>
            <a:gdLst/>
            <a:ahLst/>
            <a:cxnLst/>
            <a:rect l="l" t="t" r="r" b="b"/>
            <a:pathLst>
              <a:path w="4600135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4600135" y="0"/>
                </a:lnTo>
                <a:lnTo>
                  <a:pt x="4600135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 userDrawn="1"/>
        </p:nvSpPr>
        <p:spPr>
          <a:xfrm>
            <a:off x="6886463" y="7365870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12000" dirty="0">
              <a:solidFill>
                <a:schemeClr val="accent1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0766800" y="5533553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12000" dirty="0">
              <a:solidFill>
                <a:schemeClr val="accent3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14647139" y="3701237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12000" dirty="0">
              <a:solidFill>
                <a:schemeClr val="accent2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直角三角形 26"/>
          <p:cNvSpPr/>
          <p:nvPr userDrawn="1"/>
        </p:nvSpPr>
        <p:spPr>
          <a:xfrm>
            <a:off x="9121024" y="6645436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6"/>
          <p:cNvSpPr/>
          <p:nvPr userDrawn="1"/>
        </p:nvSpPr>
        <p:spPr>
          <a:xfrm>
            <a:off x="5224409" y="84777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26"/>
          <p:cNvSpPr/>
          <p:nvPr userDrawn="1"/>
        </p:nvSpPr>
        <p:spPr>
          <a:xfrm>
            <a:off x="13001594" y="48085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73723" y="6494220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59655" y="7249864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251327" y="715245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4682197" y="4668503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668129" y="5424147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6159801" y="532673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564878" y="2829587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550810" y="3585231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10042482" y="348782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29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6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1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7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200"/>
                            </p:stCondLst>
                            <p:childTnLst>
                              <p:par>
                                <p:cTn id="8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8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0" grpId="0" animBg="1"/>
      <p:bldP spid="13" grpId="0" animBg="1"/>
      <p:bldP spid="14" grpId="0" animBg="1"/>
      <p:bldP spid="17" grpId="0" animBg="1"/>
      <p:bldP spid="20" grpId="0"/>
      <p:bldP spid="21" grpId="0"/>
      <p:bldP spid="22" grpId="0"/>
      <p:bldP spid="27" grpId="0" animBg="1"/>
      <p:bldP spid="30" grpId="0" animBg="1"/>
      <p:bldP spid="31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グループ化 116"/>
          <p:cNvGrpSpPr/>
          <p:nvPr userDrawn="1"/>
        </p:nvGrpSpPr>
        <p:grpSpPr>
          <a:xfrm>
            <a:off x="6035724" y="31390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8" name="正方形/長方形 11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円/楕円 11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円/楕円 11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0" name="グループ化 109"/>
          <p:cNvGrpSpPr/>
          <p:nvPr userDrawn="1"/>
        </p:nvGrpSpPr>
        <p:grpSpPr>
          <a:xfrm>
            <a:off x="3387886" y="5081591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11" name="正方形/長方形 110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円/楕円 11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円/楕円 112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960509" y="5197631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577553" y="5328330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8" name="グループ化 107"/>
          <p:cNvGrpSpPr/>
          <p:nvPr userDrawn="1"/>
        </p:nvGrpSpPr>
        <p:grpSpPr>
          <a:xfrm>
            <a:off x="763801" y="7024106"/>
            <a:ext cx="6003425" cy="908106"/>
            <a:chOff x="1073297" y="6784950"/>
            <a:chExt cx="6003425" cy="908106"/>
          </a:xfrm>
        </p:grpSpPr>
        <p:sp>
          <p:nvSpPr>
            <p:cNvPr id="99" name="正方形/長方形 9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円/楕円 10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円/楕円 10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4000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0" name="グループ化 69"/>
          <p:cNvGrpSpPr/>
          <p:nvPr userDrawn="1"/>
        </p:nvGrpSpPr>
        <p:grpSpPr>
          <a:xfrm rot="3180000">
            <a:off x="-2239641" y="12022006"/>
            <a:ext cx="1496309" cy="2535059"/>
            <a:chOff x="7305638" y="3002101"/>
            <a:chExt cx="2688353" cy="4554631"/>
          </a:xfrm>
        </p:grpSpPr>
        <p:grpSp>
          <p:nvGrpSpPr>
            <p:cNvPr id="71" name="グループ化 70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95" name="円/楕円 94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3" name="グループ化 72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直角三角形 90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直角三角形 91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正方形/長方形 92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正方形/長方形 93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4" name="グループ化 73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7" name="直角三角形 86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直角三角形 87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正方形/長方形 88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5" name="グループ化 74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85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6" name="グループ化 75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83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7" name="グループ化 76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81" name="円/楕円 80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円/楕円 81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8" name="グループ化 77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79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97" name="直線コネクタ 96"/>
          <p:cNvCxnSpPr/>
          <p:nvPr userDrawn="1"/>
        </p:nvCxnSpPr>
        <p:spPr>
          <a:xfrm flipH="1">
            <a:off x="3174175" y="2465056"/>
            <a:ext cx="9872900" cy="731199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 userDrawn="1"/>
        </p:nvSpPr>
        <p:spPr>
          <a:xfrm>
            <a:off x="6108020" y="7273006"/>
            <a:ext cx="410308" cy="4103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/>
          <p:nvPr userDrawn="1"/>
        </p:nvSpPr>
        <p:spPr>
          <a:xfrm>
            <a:off x="11381060" y="3387977"/>
            <a:ext cx="410308" cy="4103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36424" y="7140146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53468" y="7270845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円/楕円 99"/>
          <p:cNvSpPr/>
          <p:nvPr userDrawn="1"/>
        </p:nvSpPr>
        <p:spPr>
          <a:xfrm>
            <a:off x="8744540" y="5330491"/>
            <a:ext cx="410308" cy="4103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608347" y="325511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2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2225391" y="3385817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111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40049E-6 L 0.86667 -1.146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33" y="-57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8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8" grpId="0" animBg="1"/>
      <p:bldP spid="101" grpId="0" animBg="1"/>
      <p:bldP spid="10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3410902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771792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61326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7493572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3200754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4563382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926010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7288638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9873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430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265226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01315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537404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673493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8280234" y="809582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2442119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3804747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167375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6530003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876" y="7892631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2616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126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アーチ 19"/>
          <p:cNvSpPr/>
          <p:nvPr userDrawn="1"/>
        </p:nvSpPr>
        <p:spPr>
          <a:xfrm rot="3600000">
            <a:off x="1165671" y="294313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6618510">
            <a:off x="1282259" y="305972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1" y="3178605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884782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アーチ 26"/>
          <p:cNvSpPr/>
          <p:nvPr userDrawn="1"/>
        </p:nvSpPr>
        <p:spPr>
          <a:xfrm rot="3600000">
            <a:off x="9415504" y="294003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8" name="アーチ 27"/>
          <p:cNvSpPr/>
          <p:nvPr userDrawn="1"/>
        </p:nvSpPr>
        <p:spPr>
          <a:xfrm rot="6618510">
            <a:off x="9532092" y="305662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272884" y="317550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958899" y="3881685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901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7" grpId="1" animBg="1"/>
      <p:bldP spid="28" grpId="0" animBg="1"/>
      <p:bldP spid="28" grpId="1" animBg="1"/>
      <p:bldP spid="2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37"/>
          <p:cNvSpPr/>
          <p:nvPr userDrawn="1"/>
        </p:nvSpPr>
        <p:spPr>
          <a:xfrm>
            <a:off x="1246656" y="7912524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7" name="角丸四角形 36"/>
          <p:cNvSpPr/>
          <p:nvPr userDrawn="1"/>
        </p:nvSpPr>
        <p:spPr>
          <a:xfrm>
            <a:off x="1246656" y="6547141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6" name="角丸四角形 35"/>
          <p:cNvSpPr/>
          <p:nvPr userDrawn="1"/>
        </p:nvSpPr>
        <p:spPr>
          <a:xfrm>
            <a:off x="1246656" y="2450995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5" name="角丸四角形 34"/>
          <p:cNvSpPr/>
          <p:nvPr userDrawn="1"/>
        </p:nvSpPr>
        <p:spPr>
          <a:xfrm>
            <a:off x="1246656" y="3816377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3" name="角丸四角形 32"/>
          <p:cNvSpPr/>
          <p:nvPr userDrawn="1"/>
        </p:nvSpPr>
        <p:spPr>
          <a:xfrm>
            <a:off x="1246656" y="5181759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6057427" y="2582432"/>
            <a:ext cx="828000" cy="82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6057427" y="3947305"/>
            <a:ext cx="828000" cy="828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5" name="円/楕円 44"/>
          <p:cNvSpPr/>
          <p:nvPr userDrawn="1"/>
        </p:nvSpPr>
        <p:spPr>
          <a:xfrm>
            <a:off x="16057427" y="5312687"/>
            <a:ext cx="828000" cy="82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6" name="円/楕円 45"/>
          <p:cNvSpPr/>
          <p:nvPr userDrawn="1"/>
        </p:nvSpPr>
        <p:spPr>
          <a:xfrm>
            <a:off x="16057427" y="6678578"/>
            <a:ext cx="828000" cy="82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4"/>
              </a:solidFill>
            </a:endParaRPr>
          </a:p>
        </p:txBody>
      </p:sp>
      <p:sp>
        <p:nvSpPr>
          <p:cNvPr id="47" name="円/楕円 46"/>
          <p:cNvSpPr/>
          <p:nvPr userDrawn="1"/>
        </p:nvSpPr>
        <p:spPr>
          <a:xfrm>
            <a:off x="16057427" y="8043961"/>
            <a:ext cx="828000" cy="82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922703" y="2456986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922703" y="3822368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922703" y="5187750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22703" y="6553132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922703" y="7918515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 userDrawn="1"/>
        </p:nvSpPr>
        <p:spPr>
          <a:xfrm>
            <a:off x="1385199" y="2581923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0" name="角丸四角形 19"/>
          <p:cNvSpPr/>
          <p:nvPr userDrawn="1"/>
        </p:nvSpPr>
        <p:spPr>
          <a:xfrm>
            <a:off x="1385199" y="3947305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1" name="角丸四角形 20"/>
          <p:cNvSpPr/>
          <p:nvPr userDrawn="1"/>
        </p:nvSpPr>
        <p:spPr>
          <a:xfrm>
            <a:off x="1385199" y="8043452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3" name="角丸四角形 22"/>
          <p:cNvSpPr/>
          <p:nvPr userDrawn="1"/>
        </p:nvSpPr>
        <p:spPr>
          <a:xfrm>
            <a:off x="1385199" y="5312687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5" name="角丸四角形 24"/>
          <p:cNvSpPr/>
          <p:nvPr userDrawn="1"/>
        </p:nvSpPr>
        <p:spPr>
          <a:xfrm>
            <a:off x="1385199" y="6678069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680652" y="2723411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680652" y="8184940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680652" y="4088792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680652" y="5454174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680652" y="6819556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283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250"/>
                            </p:stCondLst>
                            <p:childTnLst>
                              <p:par>
                                <p:cTn id="6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75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25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6" grpId="0" animBg="1"/>
      <p:bldP spid="35" grpId="0" animBg="1"/>
      <p:bldP spid="33" grpId="0" animBg="1"/>
      <p:bldP spid="5" grpId="0" animBg="1"/>
      <p:bldP spid="5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3" grpId="0" animBg="1"/>
      <p:bldP spid="25" grpId="0" animBg="1"/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4364182"/>
            <a:ext cx="18288000" cy="2604654"/>
          </a:xfrm>
          <a:custGeom>
            <a:avLst/>
            <a:gdLst>
              <a:gd name="connsiteX0" fmla="*/ 0 w 18288000"/>
              <a:gd name="connsiteY0" fmla="*/ 1343891 h 2604654"/>
              <a:gd name="connsiteX1" fmla="*/ 2854036 w 18288000"/>
              <a:gd name="connsiteY1" fmla="*/ 2604654 h 2604654"/>
              <a:gd name="connsiteX2" fmla="*/ 5320145 w 18288000"/>
              <a:gd name="connsiteY2" fmla="*/ 1052945 h 2604654"/>
              <a:gd name="connsiteX3" fmla="*/ 7772400 w 18288000"/>
              <a:gd name="connsiteY3" fmla="*/ 2119745 h 2604654"/>
              <a:gd name="connsiteX4" fmla="*/ 10224655 w 18288000"/>
              <a:gd name="connsiteY4" fmla="*/ 512618 h 2604654"/>
              <a:gd name="connsiteX5" fmla="*/ 12718473 w 18288000"/>
              <a:gd name="connsiteY5" fmla="*/ 1579418 h 2604654"/>
              <a:gd name="connsiteX6" fmla="*/ 15184582 w 18288000"/>
              <a:gd name="connsiteY6" fmla="*/ 0 h 2604654"/>
              <a:gd name="connsiteX7" fmla="*/ 18288000 w 18288000"/>
              <a:gd name="connsiteY7" fmla="*/ 969818 h 2604654"/>
              <a:gd name="connsiteX8" fmla="*/ 18288000 w 18288000"/>
              <a:gd name="connsiteY8" fmla="*/ 969818 h 2604654"/>
              <a:gd name="connsiteX9" fmla="*/ 18288000 w 18288000"/>
              <a:gd name="connsiteY9" fmla="*/ 969818 h 260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0" h="2604654">
                <a:moveTo>
                  <a:pt x="0" y="1343891"/>
                </a:moveTo>
                <a:lnTo>
                  <a:pt x="2854036" y="2604654"/>
                </a:lnTo>
                <a:lnTo>
                  <a:pt x="5320145" y="1052945"/>
                </a:lnTo>
                <a:lnTo>
                  <a:pt x="7772400" y="2119745"/>
                </a:lnTo>
                <a:lnTo>
                  <a:pt x="10224655" y="512618"/>
                </a:lnTo>
                <a:lnTo>
                  <a:pt x="12718473" y="1579418"/>
                </a:lnTo>
                <a:lnTo>
                  <a:pt x="15184582" y="0"/>
                </a:lnTo>
                <a:lnTo>
                  <a:pt x="18288000" y="969818"/>
                </a:lnTo>
                <a:lnTo>
                  <a:pt x="18288000" y="969818"/>
                </a:lnTo>
                <a:lnTo>
                  <a:pt x="18288000" y="969818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492804" y="6636573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4958781" y="5060322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7424758" y="6111156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9890735" y="4534905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2356712" y="5585739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4822689" y="4009488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9774395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2619829" y="6763598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5085806" y="5187347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551783" y="6238181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017760" y="4661930"/>
            <a:ext cx="457200" cy="45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483737" y="5712764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4949714" y="4136513"/>
            <a:ext cx="457200" cy="45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28986" y="749918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20329" y="825482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1228249" y="815741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9317" y="416695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260660" y="285777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3668580" y="4136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780871" y="6987783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772214" y="7743427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正方形/長方形 61"/>
          <p:cNvSpPr/>
          <p:nvPr userDrawn="1"/>
        </p:nvSpPr>
        <p:spPr>
          <a:xfrm>
            <a:off x="6180134" y="7646019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213061" y="371011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204404" y="240093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 userDrawn="1"/>
        </p:nvSpPr>
        <p:spPr>
          <a:xfrm>
            <a:off x="8612324" y="3679673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698970" y="644851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690313" y="720415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11098233" y="7106747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45015" y="3169429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136358" y="1860244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3544278" y="3138986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02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250"/>
                            </p:stCondLst>
                            <p:childTnLst>
                              <p:par>
                                <p:cTn id="8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6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8911773" y="4274459"/>
            <a:ext cx="1748970" cy="174897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8911771" y="4274458"/>
            <a:ext cx="1748970" cy="17489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直角三角形 11"/>
          <p:cNvSpPr/>
          <p:nvPr userDrawn="1"/>
        </p:nvSpPr>
        <p:spPr>
          <a:xfrm>
            <a:off x="8911773" y="2525488"/>
            <a:ext cx="1748970" cy="174897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5400000">
            <a:off x="8911773" y="6023429"/>
            <a:ext cx="1748970" cy="174897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6200000">
            <a:off x="8911774" y="6023428"/>
            <a:ext cx="1748970" cy="174897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直角三角形 14"/>
          <p:cNvSpPr/>
          <p:nvPr userDrawn="1"/>
        </p:nvSpPr>
        <p:spPr>
          <a:xfrm rot="5400000">
            <a:off x="10660744" y="6023429"/>
            <a:ext cx="1748970" cy="1748970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角三角形 15"/>
          <p:cNvSpPr/>
          <p:nvPr userDrawn="1"/>
        </p:nvSpPr>
        <p:spPr>
          <a:xfrm rot="10800000">
            <a:off x="7162800" y="6023430"/>
            <a:ext cx="1748970" cy="1748970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角三角形 16"/>
          <p:cNvSpPr/>
          <p:nvPr userDrawn="1"/>
        </p:nvSpPr>
        <p:spPr>
          <a:xfrm>
            <a:off x="7162802" y="6023431"/>
            <a:ext cx="1748970" cy="17489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直角三角形 17"/>
          <p:cNvSpPr/>
          <p:nvPr userDrawn="1"/>
        </p:nvSpPr>
        <p:spPr>
          <a:xfrm rot="10800000">
            <a:off x="7162800" y="7772401"/>
            <a:ext cx="1748970" cy="174897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7162798" y="4274460"/>
            <a:ext cx="1748970" cy="174897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直角三角形 19"/>
          <p:cNvSpPr/>
          <p:nvPr userDrawn="1"/>
        </p:nvSpPr>
        <p:spPr>
          <a:xfrm rot="5400000">
            <a:off x="7162797" y="4274462"/>
            <a:ext cx="1748970" cy="174897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直角三角形 20"/>
          <p:cNvSpPr/>
          <p:nvPr userDrawn="1"/>
        </p:nvSpPr>
        <p:spPr>
          <a:xfrm rot="16200000">
            <a:off x="5413827" y="4274460"/>
            <a:ext cx="1748970" cy="1748970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山形 21"/>
          <p:cNvSpPr/>
          <p:nvPr userDrawn="1"/>
        </p:nvSpPr>
        <p:spPr>
          <a:xfrm rot="5400000">
            <a:off x="9251837" y="5325560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山形 22"/>
          <p:cNvSpPr/>
          <p:nvPr userDrawn="1"/>
        </p:nvSpPr>
        <p:spPr>
          <a:xfrm rot="10800000">
            <a:off x="9251837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山形 23"/>
          <p:cNvSpPr/>
          <p:nvPr userDrawn="1"/>
        </p:nvSpPr>
        <p:spPr>
          <a:xfrm rot="16200000">
            <a:off x="8140363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山形 24"/>
          <p:cNvSpPr/>
          <p:nvPr userDrawn="1"/>
        </p:nvSpPr>
        <p:spPr>
          <a:xfrm>
            <a:off x="8118169" y="5347754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897908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897908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7285334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7285334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711541" y="4310738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10711541" y="4898573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982905" y="7837714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982905" y="8425549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83667" y="6163369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769257" y="6751204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3010870" y="2599783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2496460" y="3187618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761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6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1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6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1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1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9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8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650"/>
                            </p:stCondLst>
                            <p:childTnLst>
                              <p:par>
                                <p:cTn id="12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25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7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24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9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</p:grpSpPr>
        <p:sp>
          <p:nvSpPr>
            <p:cNvPr id="31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2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3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4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5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10798684" y="3330403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10798684" y="4707315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798684" y="6071701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0798684" y="7436088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1572026" y="3048998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1572026" y="444316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572026" y="581860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572026" y="71945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42306" y="3021842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spc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42306" y="6316961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4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3" grpId="0"/>
      <p:bldP spid="14" grpId="0"/>
      <p:bldP spid="15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8924620" y="4038600"/>
            <a:ext cx="137886" cy="6248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223905" y="3285719"/>
            <a:ext cx="137886" cy="700128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523189" y="4989169"/>
            <a:ext cx="137889" cy="52978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625334" y="7342910"/>
            <a:ext cx="137888" cy="29440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8326050" y="5686379"/>
            <a:ext cx="136227" cy="46006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22476" y="6692619"/>
            <a:ext cx="137886" cy="3594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 rot="16200000">
            <a:off x="5841639" y="1306532"/>
            <a:ext cx="136802" cy="7502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121100" y="4475678"/>
            <a:ext cx="1163782" cy="11637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3694948" y="2772229"/>
            <a:ext cx="1163782" cy="11637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656659" y="6179128"/>
            <a:ext cx="1163782" cy="116378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5846539" y="5172888"/>
            <a:ext cx="1163782" cy="11637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3434874" y="3525108"/>
            <a:ext cx="1163782" cy="11637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14016765" y="6820669"/>
            <a:ext cx="1163782" cy="11637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 rot="16200000">
            <a:off x="6759255" y="3628311"/>
            <a:ext cx="136801" cy="62654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 rot="16200000">
            <a:off x="6957844" y="1018572"/>
            <a:ext cx="136800" cy="46710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 rot="16200000">
            <a:off x="11175710" y="1787510"/>
            <a:ext cx="136800" cy="4638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 rot="16200000">
            <a:off x="12127376" y="1885054"/>
            <a:ext cx="136800" cy="7739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 rot="16200000">
            <a:off x="11349918" y="4609576"/>
            <a:ext cx="136800" cy="5585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>
            <a:spLocks noChangeAspect="1"/>
          </p:cNvSpPr>
          <p:nvPr userDrawn="1"/>
        </p:nvSpPr>
        <p:spPr>
          <a:xfrm rot="5400000" flipH="1" flipV="1">
            <a:off x="9224992" y="3285719"/>
            <a:ext cx="136800" cy="136800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>
            <a:spLocks noChangeAspect="1"/>
          </p:cNvSpPr>
          <p:nvPr userDrawn="1"/>
        </p:nvSpPr>
        <p:spPr>
          <a:xfrm rot="5400000" flipH="1" flipV="1">
            <a:off x="9524279" y="4989172"/>
            <a:ext cx="136800" cy="136800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30"/>
          <p:cNvSpPr>
            <a:spLocks noChangeAspect="1"/>
          </p:cNvSpPr>
          <p:nvPr userDrawn="1"/>
        </p:nvSpPr>
        <p:spPr>
          <a:xfrm rot="5400000" flipH="1" flipV="1">
            <a:off x="9823564" y="6692618"/>
            <a:ext cx="136800" cy="136800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直角三角形 31"/>
          <p:cNvSpPr>
            <a:spLocks noChangeAspect="1"/>
          </p:cNvSpPr>
          <p:nvPr userDrawn="1"/>
        </p:nvSpPr>
        <p:spPr>
          <a:xfrm rot="16200000" flipV="1">
            <a:off x="8325477" y="5686380"/>
            <a:ext cx="136800" cy="1368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>
            <a:spLocks noChangeAspect="1"/>
          </p:cNvSpPr>
          <p:nvPr userDrawn="1"/>
        </p:nvSpPr>
        <p:spPr>
          <a:xfrm rot="16200000" flipV="1">
            <a:off x="8924620" y="4038599"/>
            <a:ext cx="136800" cy="136800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直角三角形 33"/>
          <p:cNvSpPr>
            <a:spLocks noChangeAspect="1"/>
          </p:cNvSpPr>
          <p:nvPr userDrawn="1"/>
        </p:nvSpPr>
        <p:spPr>
          <a:xfrm rot="16200000" flipV="1">
            <a:off x="8626554" y="7334159"/>
            <a:ext cx="136800" cy="136800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3999721" y="3077002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739647" y="382988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425873" y="478045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2961432" y="648390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151312" y="547766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321538" y="712544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4858730" y="2647019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856423" y="3460670"/>
            <a:ext cx="3770131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2294338" y="4352219"/>
            <a:ext cx="560275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2292031" y="5165871"/>
            <a:ext cx="5618914" cy="916274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822748" y="6055668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3820441" y="6869319"/>
            <a:ext cx="4173632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832866" y="3407702"/>
            <a:ext cx="3602008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822476" y="4175400"/>
            <a:ext cx="3612398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252364" y="5008647"/>
            <a:ext cx="5555810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236338" y="5776345"/>
            <a:ext cx="5571836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249294" y="6703262"/>
            <a:ext cx="3739229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0238508" y="7470960"/>
            <a:ext cx="3750015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32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25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0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0"/>
                            </p:stCondLst>
                            <p:childTnLst>
                              <p:par>
                                <p:cTn id="12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25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500"/>
                            </p:stCondLst>
                            <p:childTnLst>
                              <p:par>
                                <p:cTn id="1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/>
      <p:bldP spid="38" grpId="0"/>
      <p:bldP spid="39" grpId="0"/>
      <p:bldP spid="40" grpId="0"/>
      <p:bldP spid="41" grpId="0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6250770" y="6029234"/>
            <a:ext cx="1669777" cy="1669777"/>
          </a:xfrm>
          <a:prstGeom prst="ellipse">
            <a:avLst/>
          </a:prstGeom>
          <a:solidFill>
            <a:schemeClr val="accent5"/>
          </a:solidFill>
          <a:ln w="152400">
            <a:noFill/>
          </a:ln>
          <a:effectLst>
            <a:outerShdw dist="101600" dir="27000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365866" y="3696516"/>
            <a:ext cx="1669777" cy="1669777"/>
          </a:xfrm>
          <a:prstGeom prst="ellipse">
            <a:avLst/>
          </a:prstGeom>
          <a:solidFill>
            <a:schemeClr val="accent3"/>
          </a:solidFill>
          <a:ln w="152400">
            <a:noFill/>
          </a:ln>
          <a:effectLst>
            <a:outerShdw dist="101600" dir="27000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65866" y="6029234"/>
            <a:ext cx="1669777" cy="1669777"/>
          </a:xfrm>
          <a:prstGeom prst="ellipse">
            <a:avLst/>
          </a:prstGeom>
          <a:solidFill>
            <a:schemeClr val="accent2"/>
          </a:solidFill>
          <a:ln w="152400">
            <a:noFill/>
          </a:ln>
          <a:effectLst>
            <a:outerShdw dist="101600" dir="27000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250770" y="3696516"/>
            <a:ext cx="1669777" cy="1669777"/>
          </a:xfrm>
          <a:prstGeom prst="ellipse">
            <a:avLst/>
          </a:prstGeom>
          <a:solidFill>
            <a:schemeClr val="accent6"/>
          </a:solidFill>
          <a:ln w="152400">
            <a:noFill/>
          </a:ln>
          <a:effectLst>
            <a:outerShdw dist="101600" dir="2700000" algn="tl" rotWithShape="0">
              <a:schemeClr val="accent6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8308318" y="7275425"/>
            <a:ext cx="1669777" cy="1669777"/>
          </a:xfrm>
          <a:prstGeom prst="ellipse">
            <a:avLst/>
          </a:prstGeom>
          <a:solidFill>
            <a:schemeClr val="accent4"/>
          </a:solidFill>
          <a:ln w="152400">
            <a:noFill/>
          </a:ln>
          <a:effectLst>
            <a:outerShdw dist="101600" dir="2700000" algn="tl" rotWithShape="0">
              <a:schemeClr val="accent4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8308318" y="2478453"/>
            <a:ext cx="1669777" cy="1669777"/>
          </a:xfrm>
          <a:prstGeom prst="ellipse">
            <a:avLst/>
          </a:prstGeom>
          <a:solidFill>
            <a:schemeClr val="accent1"/>
          </a:solidFill>
          <a:ln w="152400">
            <a:noFill/>
          </a:ln>
          <a:effectLst>
            <a:outerShdw dist="1016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390210" y="3959056"/>
            <a:ext cx="3505993" cy="3505993"/>
          </a:xfrm>
          <a:prstGeom prst="ellipse">
            <a:avLst/>
          </a:prstGeom>
          <a:solidFill>
            <a:schemeClr val="tx2"/>
          </a:solidFill>
          <a:ln w="76200">
            <a:noFill/>
          </a:ln>
          <a:effectLst>
            <a:outerShdw dist="114300" dir="2700000" algn="tl" rotWithShape="0">
              <a:schemeClr val="tx2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3106455" y="2570241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106455" y="3325885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13251595" y="322847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2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13106455" y="4845306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3106455" y="5600950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3251595" y="550354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3106455" y="7120372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3106455" y="7876016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3251595" y="777860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37849" y="2573429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717346" y="3329073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2149291" y="3231665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737849" y="4848494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17346" y="5604138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149291" y="550673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37849" y="7123560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17346" y="7879204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149291" y="7781796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9" name="フリーフォーム 38"/>
          <p:cNvSpPr/>
          <p:nvPr userDrawn="1"/>
        </p:nvSpPr>
        <p:spPr>
          <a:xfrm>
            <a:off x="10116457" y="2590193"/>
            <a:ext cx="2832008" cy="588436"/>
          </a:xfrm>
          <a:custGeom>
            <a:avLst/>
            <a:gdLst>
              <a:gd name="connsiteX0" fmla="*/ 2656114 w 2656114"/>
              <a:gd name="connsiteY0" fmla="*/ 588436 h 588436"/>
              <a:gd name="connsiteX1" fmla="*/ 1436914 w 2656114"/>
              <a:gd name="connsiteY1" fmla="*/ 22378 h 588436"/>
              <a:gd name="connsiteX2" fmla="*/ 0 w 2656114"/>
              <a:gd name="connsiteY2" fmla="*/ 167521 h 58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6114" h="588436">
                <a:moveTo>
                  <a:pt x="2656114" y="588436"/>
                </a:moveTo>
                <a:cubicBezTo>
                  <a:pt x="2267857" y="340483"/>
                  <a:pt x="1879600" y="92530"/>
                  <a:pt x="1436914" y="22378"/>
                </a:cubicBezTo>
                <a:cubicBezTo>
                  <a:pt x="994228" y="-47774"/>
                  <a:pt x="497114" y="59873"/>
                  <a:pt x="0" y="167521"/>
                </a:cubicBezTo>
              </a:path>
            </a:pathLst>
          </a:custGeom>
          <a:noFill/>
          <a:ln>
            <a:solidFill>
              <a:schemeClr val="accent1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9807941">
            <a:off x="12317423" y="5048183"/>
            <a:ext cx="638443" cy="584694"/>
          </a:xfrm>
          <a:custGeom>
            <a:avLst/>
            <a:gdLst>
              <a:gd name="connsiteX0" fmla="*/ 609600 w 609600"/>
              <a:gd name="connsiteY0" fmla="*/ 972458 h 972458"/>
              <a:gd name="connsiteX1" fmla="*/ 435428 w 609600"/>
              <a:gd name="connsiteY1" fmla="*/ 478972 h 972458"/>
              <a:gd name="connsiteX2" fmla="*/ 0 w 609600"/>
              <a:gd name="connsiteY2" fmla="*/ 0 h 97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972458">
                <a:moveTo>
                  <a:pt x="609600" y="972458"/>
                </a:moveTo>
                <a:cubicBezTo>
                  <a:pt x="573314" y="806753"/>
                  <a:pt x="537028" y="641048"/>
                  <a:pt x="435428" y="478972"/>
                </a:cubicBezTo>
                <a:cubicBezTo>
                  <a:pt x="333828" y="316896"/>
                  <a:pt x="166914" y="158448"/>
                  <a:pt x="0" y="0"/>
                </a:cubicBezTo>
              </a:path>
            </a:pathLst>
          </a:custGeom>
          <a:noFill/>
          <a:ln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>
            <a:off x="5646057" y="7823200"/>
            <a:ext cx="2670629" cy="905959"/>
          </a:xfrm>
          <a:custGeom>
            <a:avLst/>
            <a:gdLst>
              <a:gd name="connsiteX0" fmla="*/ 0 w 2670629"/>
              <a:gd name="connsiteY0" fmla="*/ 0 h 905959"/>
              <a:gd name="connsiteX1" fmla="*/ 1146629 w 2670629"/>
              <a:gd name="connsiteY1" fmla="*/ 841829 h 905959"/>
              <a:gd name="connsiteX2" fmla="*/ 2670629 w 2670629"/>
              <a:gd name="connsiteY2" fmla="*/ 783771 h 90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0629" h="905959">
                <a:moveTo>
                  <a:pt x="0" y="0"/>
                </a:moveTo>
                <a:cubicBezTo>
                  <a:pt x="350762" y="355600"/>
                  <a:pt x="701524" y="711201"/>
                  <a:pt x="1146629" y="841829"/>
                </a:cubicBezTo>
                <a:cubicBezTo>
                  <a:pt x="1591734" y="972457"/>
                  <a:pt x="2131181" y="878114"/>
                  <a:pt x="2670629" y="783771"/>
                </a:cubicBezTo>
              </a:path>
            </a:pathLst>
          </a:custGeom>
          <a:noFill/>
          <a:ln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>
            <a:off x="5544457" y="5529943"/>
            <a:ext cx="1103086" cy="435428"/>
          </a:xfrm>
          <a:custGeom>
            <a:avLst/>
            <a:gdLst>
              <a:gd name="connsiteX0" fmla="*/ 0 w 1103086"/>
              <a:gd name="connsiteY0" fmla="*/ 0 h 435428"/>
              <a:gd name="connsiteX1" fmla="*/ 551543 w 1103086"/>
              <a:gd name="connsiteY1" fmla="*/ 87086 h 435428"/>
              <a:gd name="connsiteX2" fmla="*/ 1103086 w 1103086"/>
              <a:gd name="connsiteY2" fmla="*/ 435428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435428">
                <a:moveTo>
                  <a:pt x="0" y="0"/>
                </a:moveTo>
                <a:cubicBezTo>
                  <a:pt x="183847" y="7257"/>
                  <a:pt x="367695" y="14515"/>
                  <a:pt x="551543" y="87086"/>
                </a:cubicBezTo>
                <a:cubicBezTo>
                  <a:pt x="735391" y="159657"/>
                  <a:pt x="919238" y="297542"/>
                  <a:pt x="1103086" y="435428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リーフォーム 44"/>
          <p:cNvSpPr/>
          <p:nvPr userDrawn="1"/>
        </p:nvSpPr>
        <p:spPr>
          <a:xfrm>
            <a:off x="5580743" y="3211286"/>
            <a:ext cx="1161143" cy="420914"/>
          </a:xfrm>
          <a:custGeom>
            <a:avLst/>
            <a:gdLst>
              <a:gd name="connsiteX0" fmla="*/ 0 w 1161143"/>
              <a:gd name="connsiteY0" fmla="*/ 0 h 420914"/>
              <a:gd name="connsiteX1" fmla="*/ 653143 w 1161143"/>
              <a:gd name="connsiteY1" fmla="*/ 101600 h 420914"/>
              <a:gd name="connsiteX2" fmla="*/ 1161143 w 1161143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143" h="420914">
                <a:moveTo>
                  <a:pt x="0" y="0"/>
                </a:moveTo>
                <a:cubicBezTo>
                  <a:pt x="229809" y="15724"/>
                  <a:pt x="459619" y="31448"/>
                  <a:pt x="653143" y="101600"/>
                </a:cubicBezTo>
                <a:cubicBezTo>
                  <a:pt x="846667" y="171752"/>
                  <a:pt x="1003905" y="296333"/>
                  <a:pt x="1161143" y="420914"/>
                </a:cubicBezTo>
              </a:path>
            </a:pathLst>
          </a:custGeom>
          <a:noFill/>
          <a:ln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 45"/>
          <p:cNvSpPr/>
          <p:nvPr userDrawn="1"/>
        </p:nvSpPr>
        <p:spPr>
          <a:xfrm>
            <a:off x="11990522" y="7765143"/>
            <a:ext cx="957943" cy="190941"/>
          </a:xfrm>
          <a:custGeom>
            <a:avLst/>
            <a:gdLst>
              <a:gd name="connsiteX0" fmla="*/ 957943 w 957943"/>
              <a:gd name="connsiteY0" fmla="*/ 87086 h 190941"/>
              <a:gd name="connsiteX1" fmla="*/ 478972 w 957943"/>
              <a:gd name="connsiteY1" fmla="*/ 188686 h 190941"/>
              <a:gd name="connsiteX2" fmla="*/ 0 w 957943"/>
              <a:gd name="connsiteY2" fmla="*/ 0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90941">
                <a:moveTo>
                  <a:pt x="957943" y="87086"/>
                </a:moveTo>
                <a:cubicBezTo>
                  <a:pt x="798286" y="145143"/>
                  <a:pt x="638629" y="203200"/>
                  <a:pt x="478972" y="188686"/>
                </a:cubicBezTo>
                <a:cubicBezTo>
                  <a:pt x="319315" y="174172"/>
                  <a:pt x="159657" y="87086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8823370" y="2961522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10896203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10896203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8823370" y="7787538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図プレースホルダー 7"/>
          <p:cNvSpPr>
            <a:spLocks noGrp="1"/>
          </p:cNvSpPr>
          <p:nvPr userDrawn="1">
            <p:ph type="pic" sz="quarter" idx="38" hasCustomPrompt="1"/>
          </p:nvPr>
        </p:nvSpPr>
        <p:spPr>
          <a:xfrm>
            <a:off x="6772410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2" name="図プレースホルダー 7"/>
          <p:cNvSpPr>
            <a:spLocks noGrp="1"/>
          </p:cNvSpPr>
          <p:nvPr userDrawn="1">
            <p:ph type="pic" sz="quarter" idx="39" hasCustomPrompt="1"/>
          </p:nvPr>
        </p:nvSpPr>
        <p:spPr>
          <a:xfrm>
            <a:off x="6772410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714991" y="4659086"/>
            <a:ext cx="2851409" cy="2162627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68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9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400"/>
                            </p:stCondLst>
                            <p:childTnLst>
                              <p:par>
                                <p:cTn id="7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900"/>
                            </p:stCondLst>
                            <p:childTnLst>
                              <p:par>
                                <p:cTn id="8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4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900"/>
                            </p:stCondLst>
                            <p:childTnLst>
                              <p:par>
                                <p:cTn id="10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750"/>
                            </p:stCondLst>
                            <p:childTnLst>
                              <p:par>
                                <p:cTn id="1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35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85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600"/>
                            </p:stCondLst>
                            <p:childTnLst>
                              <p:par>
                                <p:cTn id="1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2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7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450"/>
                            </p:stCondLst>
                            <p:childTnLst>
                              <p:par>
                                <p:cTn id="1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105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1550"/>
                            </p:stCondLst>
                            <p:childTnLst>
                              <p:par>
                                <p:cTn id="17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2300"/>
                            </p:stCondLst>
                            <p:childTnLst>
                              <p:par>
                                <p:cTn id="17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29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34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4150"/>
                            </p:stCondLst>
                            <p:childTnLst>
                              <p:par>
                                <p:cTn id="19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475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2" grpId="0" animBg="1"/>
      <p:bldP spid="13" grpId="0" animBg="1"/>
      <p:bldP spid="14" grpId="0" animBg="1"/>
      <p:bldP spid="11" grpId="0" animBg="1"/>
      <p:bldP spid="10" grpId="0" animBg="1"/>
      <p:bldP spid="9" grpId="0" animBg="1"/>
      <p:bldP spid="5" grpId="0" animBg="1"/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0" y="5160785"/>
            <a:ext cx="7773622" cy="27391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正方形/長方形 35"/>
          <p:cNvSpPr/>
          <p:nvPr userDrawn="1"/>
        </p:nvSpPr>
        <p:spPr>
          <a:xfrm>
            <a:off x="0" y="2421624"/>
            <a:ext cx="7773622" cy="2739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0512792" y="5160783"/>
            <a:ext cx="7773621" cy="2739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4" name="直角三角形 33"/>
          <p:cNvSpPr/>
          <p:nvPr userDrawn="1"/>
        </p:nvSpPr>
        <p:spPr>
          <a:xfrm rot="13500000">
            <a:off x="9713304" y="5561922"/>
            <a:ext cx="1936884" cy="1936884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0512791" y="2421618"/>
            <a:ext cx="7773621" cy="2739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3" name="直角三角形 32"/>
          <p:cNvSpPr/>
          <p:nvPr userDrawn="1"/>
        </p:nvSpPr>
        <p:spPr>
          <a:xfrm rot="13500000">
            <a:off x="9713304" y="2822754"/>
            <a:ext cx="1936884" cy="1936884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0" name="直角三角形 29"/>
          <p:cNvSpPr/>
          <p:nvPr userDrawn="1"/>
        </p:nvSpPr>
        <p:spPr>
          <a:xfrm rot="2700000">
            <a:off x="6638095" y="5561922"/>
            <a:ext cx="1936884" cy="1936884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9" name="直角三角形 28"/>
          <p:cNvSpPr/>
          <p:nvPr userDrawn="1"/>
        </p:nvSpPr>
        <p:spPr>
          <a:xfrm rot="2700000">
            <a:off x="6638095" y="2822754"/>
            <a:ext cx="1936884" cy="1936884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2700000">
            <a:off x="6805180" y="2822762"/>
            <a:ext cx="1936884" cy="1936884"/>
          </a:xfrm>
          <a:prstGeom prst="rtTriangl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5" name="直角三角形 4"/>
          <p:cNvSpPr/>
          <p:nvPr userDrawn="1"/>
        </p:nvSpPr>
        <p:spPr>
          <a:xfrm rot="13500000">
            <a:off x="6805180" y="2822762"/>
            <a:ext cx="1936884" cy="1936884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2700000">
            <a:off x="9544349" y="2822760"/>
            <a:ext cx="1936884" cy="193688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直角三角形 10"/>
          <p:cNvSpPr/>
          <p:nvPr userDrawn="1"/>
        </p:nvSpPr>
        <p:spPr>
          <a:xfrm rot="13500000">
            <a:off x="9544349" y="2822760"/>
            <a:ext cx="1936884" cy="1936884"/>
          </a:xfrm>
          <a:prstGeom prst="rtTriangl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3500000">
            <a:off x="6805179" y="5561931"/>
            <a:ext cx="1936884" cy="1936884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2700000">
            <a:off x="6805179" y="5561931"/>
            <a:ext cx="1936884" cy="1936884"/>
          </a:xfrm>
          <a:prstGeom prst="rtTriangl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直角三角形 13"/>
          <p:cNvSpPr/>
          <p:nvPr userDrawn="1"/>
        </p:nvSpPr>
        <p:spPr>
          <a:xfrm rot="2700000">
            <a:off x="9544348" y="5561929"/>
            <a:ext cx="1936884" cy="1936884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直角三角形 14"/>
          <p:cNvSpPr/>
          <p:nvPr userDrawn="1"/>
        </p:nvSpPr>
        <p:spPr>
          <a:xfrm rot="13500000">
            <a:off x="9544348" y="5561929"/>
            <a:ext cx="1936884" cy="1936884"/>
          </a:xfrm>
          <a:prstGeom prst="rtTriangl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7233871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テキスト プレースホルダー 18"/>
          <p:cNvSpPr>
            <a:spLocks noGrp="1"/>
          </p:cNvSpPr>
          <p:nvPr>
            <p:ph type="body" sz="quarter" idx="15" hasCustomPrompt="1"/>
          </p:nvPr>
        </p:nvSpPr>
        <p:spPr>
          <a:xfrm>
            <a:off x="9973040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1" name="テキスト プレースホルダー 18"/>
          <p:cNvSpPr>
            <a:spLocks noGrp="1"/>
          </p:cNvSpPr>
          <p:nvPr>
            <p:ph type="body" sz="quarter" idx="16" hasCustomPrompt="1"/>
          </p:nvPr>
        </p:nvSpPr>
        <p:spPr>
          <a:xfrm>
            <a:off x="7233872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9973041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9" name="テキスト プレースホルダー 48"/>
          <p:cNvSpPr>
            <a:spLocks noGrp="1"/>
          </p:cNvSpPr>
          <p:nvPr>
            <p:ph type="body" sz="quarter" idx="18" hasCustomPrompt="1"/>
          </p:nvPr>
        </p:nvSpPr>
        <p:spPr>
          <a:xfrm>
            <a:off x="626300" y="2538669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5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0" name="テキスト プレースホルダー 48"/>
          <p:cNvSpPr>
            <a:spLocks noGrp="1"/>
          </p:cNvSpPr>
          <p:nvPr>
            <p:ph type="body" sz="quarter" idx="19" hasCustomPrompt="1"/>
          </p:nvPr>
        </p:nvSpPr>
        <p:spPr>
          <a:xfrm>
            <a:off x="625965" y="5277830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3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1" name="テキスト プレースホルダー 48"/>
          <p:cNvSpPr>
            <a:spLocks noGrp="1"/>
          </p:cNvSpPr>
          <p:nvPr>
            <p:ph type="body" sz="quarter" idx="20" hasCustomPrompt="1"/>
          </p:nvPr>
        </p:nvSpPr>
        <p:spPr>
          <a:xfrm>
            <a:off x="12114295" y="2538668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2" name="テキスト プレースホルダー 48"/>
          <p:cNvSpPr>
            <a:spLocks noGrp="1"/>
          </p:cNvSpPr>
          <p:nvPr>
            <p:ph type="body" sz="quarter" idx="21" hasCustomPrompt="1"/>
          </p:nvPr>
        </p:nvSpPr>
        <p:spPr>
          <a:xfrm>
            <a:off x="12113960" y="5277829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0" y="2421624"/>
            <a:ext cx="526093" cy="27391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4" name="正方形/長方形 53"/>
          <p:cNvSpPr/>
          <p:nvPr userDrawn="1"/>
        </p:nvSpPr>
        <p:spPr>
          <a:xfrm>
            <a:off x="-1" y="5160792"/>
            <a:ext cx="526093" cy="27391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7760321" y="2421612"/>
            <a:ext cx="526093" cy="2739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7760320" y="5160780"/>
            <a:ext cx="526093" cy="2739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78310" y="8292507"/>
            <a:ext cx="16200313" cy="10038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222326" y="814849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53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50"/>
                            </p:stCondLst>
                            <p:childTnLst>
                              <p:par>
                                <p:cTn id="7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7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2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750"/>
                            </p:stCondLst>
                            <p:childTnLst>
                              <p:par>
                                <p:cTn id="1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6" grpId="0" animBg="1"/>
      <p:bldP spid="26" grpId="0" animBg="1"/>
      <p:bldP spid="34" grpId="0" animBg="1"/>
      <p:bldP spid="25" grpId="0" animBg="1"/>
      <p:bldP spid="33" grpId="0" animBg="1"/>
      <p:bldP spid="30" grpId="0" animBg="1"/>
      <p:bldP spid="29" grpId="0" animBg="1"/>
      <p:bldP spid="9" grpId="0" animBg="1"/>
      <p:bldP spid="5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ドーナツ 8"/>
          <p:cNvSpPr/>
          <p:nvPr userDrawn="1"/>
        </p:nvSpPr>
        <p:spPr>
          <a:xfrm>
            <a:off x="6262886" y="2738663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アーチ 6"/>
          <p:cNvSpPr/>
          <p:nvPr userDrawn="1"/>
        </p:nvSpPr>
        <p:spPr>
          <a:xfrm>
            <a:off x="9178776" y="2738663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アーチ 6"/>
          <p:cNvSpPr/>
          <p:nvPr userDrawn="1"/>
        </p:nvSpPr>
        <p:spPr>
          <a:xfrm rot="5400000">
            <a:off x="9021655" y="5506074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アーチ 6"/>
          <p:cNvSpPr/>
          <p:nvPr userDrawn="1"/>
        </p:nvSpPr>
        <p:spPr>
          <a:xfrm rot="10800000">
            <a:off x="6254245" y="5348952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アーチ 6"/>
          <p:cNvSpPr/>
          <p:nvPr userDrawn="1"/>
        </p:nvSpPr>
        <p:spPr>
          <a:xfrm rot="16200000">
            <a:off x="6411365" y="258074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702537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776995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987902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6062360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716588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791046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7001953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6076411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168139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10444030" y="3322934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10448351" y="6688383"/>
            <a:ext cx="1350150" cy="1350150"/>
          </a:xfrm>
          <a:prstGeom prst="ellipse">
            <a:avLst/>
          </a:prstGeom>
          <a:solidFill>
            <a:schemeClr val="accent3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543924" y="6688383"/>
            <a:ext cx="1350150" cy="1350150"/>
          </a:xfrm>
          <a:prstGeom prst="ellipse">
            <a:avLst/>
          </a:prstGeom>
          <a:solidFill>
            <a:schemeClr val="accent2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6543924" y="3322934"/>
            <a:ext cx="1350150" cy="1350150"/>
          </a:xfrm>
          <a:prstGeom prst="ellipse">
            <a:avLst/>
          </a:prstGeom>
          <a:solidFill>
            <a:schemeClr val="accent4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2264623" y="362036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64623" y="688809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773406" y="6909096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2773406" y="361338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25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ドーナツ 7"/>
          <p:cNvSpPr/>
          <p:nvPr userDrawn="1"/>
        </p:nvSpPr>
        <p:spPr>
          <a:xfrm>
            <a:off x="3792577" y="2171314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ドーナツ 7"/>
          <p:cNvSpPr/>
          <p:nvPr userDrawn="1"/>
        </p:nvSpPr>
        <p:spPr>
          <a:xfrm>
            <a:off x="7104309" y="3234519"/>
            <a:ext cx="4076208" cy="4184089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tx2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ドーナツ 7"/>
          <p:cNvSpPr/>
          <p:nvPr userDrawn="1"/>
        </p:nvSpPr>
        <p:spPr>
          <a:xfrm>
            <a:off x="11180517" y="4465797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ドーナツ 7"/>
          <p:cNvSpPr/>
          <p:nvPr userDrawn="1"/>
        </p:nvSpPr>
        <p:spPr>
          <a:xfrm rot="21318328">
            <a:off x="13204533" y="1975752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ドーナツ 7"/>
          <p:cNvSpPr/>
          <p:nvPr userDrawn="1"/>
        </p:nvSpPr>
        <p:spPr>
          <a:xfrm rot="1061079">
            <a:off x="846870" y="2388725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ドーナツ 7"/>
          <p:cNvSpPr/>
          <p:nvPr userDrawn="1"/>
        </p:nvSpPr>
        <p:spPr>
          <a:xfrm>
            <a:off x="14684992" y="4850808"/>
            <a:ext cx="3220870" cy="330611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ドーナツ 7"/>
          <p:cNvSpPr/>
          <p:nvPr userDrawn="1"/>
        </p:nvSpPr>
        <p:spPr>
          <a:xfrm rot="1442875">
            <a:off x="1812621" y="4863286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5001701" y="7997587"/>
            <a:ext cx="8291216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9496" y="4912665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307106" y="3460117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358926" y="6152089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71559" y="3460117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635359" y="5538752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3750838" y="3278442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223173" y="6117263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7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750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25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1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 userDrawn="1"/>
        </p:nvSpPr>
        <p:spPr>
          <a:xfrm>
            <a:off x="10813369" y="4561118"/>
            <a:ext cx="3291116" cy="3291116"/>
          </a:xfrm>
          <a:prstGeom prst="ellips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2525080" y="2886529"/>
            <a:ext cx="831448" cy="83144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142825" y="2768886"/>
            <a:ext cx="1190374" cy="119037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79570" y="3093357"/>
            <a:ext cx="4125685" cy="4125685"/>
          </a:xfrm>
          <a:prstGeom prst="ellipse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9" name="円/楕円 8"/>
          <p:cNvSpPr/>
          <p:nvPr userDrawn="1"/>
        </p:nvSpPr>
        <p:spPr>
          <a:xfrm>
            <a:off x="4124098" y="2616195"/>
            <a:ext cx="3291116" cy="3291116"/>
          </a:xfrm>
          <a:prstGeom prst="ellips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2815772" y="5090417"/>
            <a:ext cx="2616652" cy="2623462"/>
          </a:xfrm>
          <a:prstGeom prst="ellips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738012" y="3283849"/>
            <a:ext cx="2616652" cy="2623462"/>
          </a:xfrm>
          <a:prstGeom prst="ellipse">
            <a:avLst/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円/楕円 12"/>
          <p:cNvSpPr/>
          <p:nvPr userDrawn="1"/>
        </p:nvSpPr>
        <p:spPr>
          <a:xfrm>
            <a:off x="15162214" y="4520290"/>
            <a:ext cx="2774041" cy="2774041"/>
          </a:xfrm>
          <a:prstGeom prst="ellipse">
            <a:avLst/>
          </a:prstGeom>
          <a:solidFill>
            <a:schemeClr val="accent6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円/楕円 13"/>
          <p:cNvSpPr/>
          <p:nvPr userDrawn="1"/>
        </p:nvSpPr>
        <p:spPr>
          <a:xfrm>
            <a:off x="12811809" y="2448869"/>
            <a:ext cx="3020781" cy="3020781"/>
          </a:xfrm>
          <a:prstGeom prst="ellips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円/楕円 14"/>
          <p:cNvSpPr/>
          <p:nvPr userDrawn="1"/>
        </p:nvSpPr>
        <p:spPr>
          <a:xfrm>
            <a:off x="427655" y="5257626"/>
            <a:ext cx="1299369" cy="12993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6122252" y="5907310"/>
            <a:ext cx="1014526" cy="10145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1749073" y="2894039"/>
            <a:ext cx="1190374" cy="119037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円/楕円 18"/>
          <p:cNvSpPr/>
          <p:nvPr userDrawn="1"/>
        </p:nvSpPr>
        <p:spPr>
          <a:xfrm>
            <a:off x="16623653" y="3543536"/>
            <a:ext cx="415724" cy="4157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009954" y="2308815"/>
            <a:ext cx="824698" cy="8246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円/楕円 20"/>
          <p:cNvSpPr/>
          <p:nvPr userDrawn="1"/>
        </p:nvSpPr>
        <p:spPr>
          <a:xfrm>
            <a:off x="14322199" y="6669311"/>
            <a:ext cx="1044568" cy="10445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5574563" y="2608030"/>
            <a:ext cx="944436" cy="94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1205254" y="3841537"/>
            <a:ext cx="678753" cy="67875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円/楕円 24"/>
          <p:cNvSpPr/>
          <p:nvPr userDrawn="1"/>
        </p:nvSpPr>
        <p:spPr>
          <a:xfrm>
            <a:off x="3562526" y="3468811"/>
            <a:ext cx="415724" cy="4157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円/楕円 25"/>
          <p:cNvSpPr/>
          <p:nvPr userDrawn="1"/>
        </p:nvSpPr>
        <p:spPr>
          <a:xfrm>
            <a:off x="13832175" y="5972995"/>
            <a:ext cx="794593" cy="79459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2418475" y="6477963"/>
            <a:ext cx="794593" cy="7945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8716" y="408288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415214" y="4727551"/>
            <a:ext cx="3398155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421752" y="309335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238171" y="3738021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133022" y="5044936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0949441" y="5689600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2815771" y="5994292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738012" y="4177230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2938327" y="3542461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5170125" y="5506194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799594" y="7997587"/>
            <a:ext cx="14674119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47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000"/>
                            </p:stCondLst>
                            <p:childTnLst>
                              <p:par>
                                <p:cTn id="1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000"/>
                            </p:stCondLst>
                            <p:childTnLst>
                              <p:par>
                                <p:cTn id="1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5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5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5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5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53" presetClass="entr" presetSubtype="52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53" presetClass="entr" presetSubtype="52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9700"/>
                            </p:stCondLst>
                            <p:childTnLst>
                              <p:par>
                                <p:cTn id="26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24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2814604"/>
            <a:ext cx="9664975" cy="3312368"/>
            <a:chOff x="0" y="2839244"/>
            <a:chExt cx="9664975" cy="3312368"/>
          </a:xfrm>
          <a:solidFill>
            <a:schemeClr val="accent3"/>
          </a:solidFill>
        </p:grpSpPr>
        <p:sp>
          <p:nvSpPr>
            <p:cNvPr id="5" name="正方形/長方形 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" name="直角三角形 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グループ化 33"/>
          <p:cNvGrpSpPr/>
          <p:nvPr userDrawn="1"/>
        </p:nvGrpSpPr>
        <p:grpSpPr>
          <a:xfrm rot="10800000">
            <a:off x="8621438" y="3303070"/>
            <a:ext cx="9664975" cy="3312368"/>
            <a:chOff x="0" y="2839244"/>
            <a:chExt cx="9664975" cy="3312368"/>
          </a:xfrm>
          <a:solidFill>
            <a:schemeClr val="accent2"/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6" name="直角三角形 3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3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34889" y="3103641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65028" y="3605358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0" y="6111441"/>
            <a:ext cx="9701241" cy="119030"/>
            <a:chOff x="0" y="6111441"/>
            <a:chExt cx="9701241" cy="11903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0" name="正方形/長方形 39"/>
            <p:cNvSpPr/>
            <p:nvPr userDrawn="1"/>
          </p:nvSpPr>
          <p:spPr>
            <a:xfrm>
              <a:off x="0" y="6126973"/>
              <a:ext cx="9657281" cy="10349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直角三角形 40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2" name="グループ化 41"/>
          <p:cNvGrpSpPr/>
          <p:nvPr userDrawn="1"/>
        </p:nvGrpSpPr>
        <p:grpSpPr>
          <a:xfrm rot="10800000">
            <a:off x="8581997" y="3199915"/>
            <a:ext cx="9704415" cy="119030"/>
            <a:chOff x="-3174" y="6111441"/>
            <a:chExt cx="9704415" cy="11903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3" name="正方形/長方形 42"/>
            <p:cNvSpPr/>
            <p:nvPr userDrawn="1"/>
          </p:nvSpPr>
          <p:spPr>
            <a:xfrm>
              <a:off x="-3174" y="6111441"/>
              <a:ext cx="9660456" cy="119030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4" name="直角三角形 43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4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9466" y="6348582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0054379" y="6729738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355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7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26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7798236" y="3354576"/>
            <a:ext cx="2688353" cy="4554631"/>
            <a:chOff x="7305638" y="3002101"/>
            <a:chExt cx="2688353" cy="4554631"/>
          </a:xfrm>
        </p:grpSpPr>
        <p:grpSp>
          <p:nvGrpSpPr>
            <p:cNvPr id="10" name="グループ化 9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34" name="円/楕円 33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/楕円 34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0" name="直角三角形 29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直角三角形 30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正方形/長方形 32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" name="グループ化 12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26" name="直角三角形 25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直角三角形 26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" name="グループ化 13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24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グループ化 14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22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20" name="円/楕円 19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" name="グループ化 16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18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161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129137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265226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01315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537404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673493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8135094" y="8095828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03904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175912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000327" y="785218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000327" y="857226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2401672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3121752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3764300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4484380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5126928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5847008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6489556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7209636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59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2190934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3551824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912714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6273604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7634494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938601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2658681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330122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4021309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4663857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5383937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6026485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6746565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738911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8109193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882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343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84800" y="928167"/>
            <a:ext cx="16516812" cy="1702991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712297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3687664" y="4393537"/>
            <a:ext cx="886695" cy="8866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19175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19175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山形 10"/>
          <p:cNvSpPr/>
          <p:nvPr userDrawn="1"/>
        </p:nvSpPr>
        <p:spPr>
          <a:xfrm>
            <a:off x="453469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503875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8014117" y="4393537"/>
            <a:ext cx="886695" cy="886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14562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4562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山形 15"/>
          <p:cNvSpPr/>
          <p:nvPr userDrawn="1"/>
        </p:nvSpPr>
        <p:spPr>
          <a:xfrm>
            <a:off x="885517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935923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2334597" y="4393537"/>
            <a:ext cx="886695" cy="886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46610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46610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山形 20"/>
          <p:cNvSpPr/>
          <p:nvPr userDrawn="1"/>
        </p:nvSpPr>
        <p:spPr>
          <a:xfrm>
            <a:off x="13181627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3685683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661050" y="4393537"/>
            <a:ext cx="886695" cy="886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792561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792561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935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 userDrawn="1"/>
        </p:nvSpPr>
        <p:spPr>
          <a:xfrm>
            <a:off x="9359230" y="6032159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616496"/>
            <a:ext cx="9577064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567142" y="1834871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1907541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3271292"/>
            <a:ext cx="9577064" cy="1656184"/>
          </a:xfrm>
        </p:spPr>
        <p:txBody>
          <a:bodyPr anchor="b">
            <a:normAutofit/>
          </a:bodyPr>
          <a:lstStyle>
            <a:lvl1pPr algn="l"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9694707" y="6367636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12334438" y="6032158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5308431" y="6032157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2669915" y="6367635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5643908" y="6367634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796290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1765298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732367" y="7470636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93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allAtOnce"/>
      <p:bldP spid="10" grpId="0"/>
      <p:bldP spid="14" grpId="0"/>
      <p:bldP spid="15" grpId="0"/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-794" y="2695228"/>
            <a:ext cx="18286413" cy="24482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2695227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495134" y="40613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4134028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5359524"/>
            <a:ext cx="9577064" cy="316835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71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143471" y="3055269"/>
            <a:ext cx="6140652" cy="1748684"/>
          </a:xfrm>
        </p:spPr>
        <p:txBody>
          <a:bodyPr>
            <a:noAutofit/>
          </a:bodyPr>
          <a:lstStyle>
            <a:lvl1pPr algn="r">
              <a:defRPr sz="800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6348019" y="5915094"/>
            <a:ext cx="679093" cy="679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7623670" y="3721840"/>
            <a:ext cx="864096" cy="8640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287819" y="4896455"/>
            <a:ext cx="1358186" cy="13581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945661" y="3271292"/>
            <a:ext cx="599312" cy="5993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156331" y="4293198"/>
            <a:ext cx="7763739" cy="30825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02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1"/>
            <a:ext cx="18286413" cy="52875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6413" cy="51435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592146" y="3919364"/>
            <a:ext cx="2448273" cy="2448273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911202" y="3919364"/>
            <a:ext cx="2448273" cy="2448273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249331" y="3919364"/>
            <a:ext cx="2448273" cy="2448273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3384234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4041419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8703290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728051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051843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94706" y="6437299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510358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763905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2167542" y="7316652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2203016" y="723173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7456563" y="723173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60200" y="723173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64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2"/>
      <p:bldP spid="14" grpId="0"/>
      <p:bldP spid="14" grpId="2"/>
      <p:bldP spid="15" grpId="0"/>
      <p:bldP spid="15" grpId="2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761206" y="3352800"/>
            <a:ext cx="3920837" cy="3311236"/>
          </a:xfrm>
          <a:custGeom>
            <a:avLst/>
            <a:gdLst/>
            <a:ahLst/>
            <a:cxnLst/>
            <a:rect l="l" t="t" r="r" b="b"/>
            <a:pathLst>
              <a:path w="3920837" h="3311236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ln>
            <a:noFill/>
          </a:ln>
          <a:effectLst>
            <a:outerShdw dist="889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323316" y="3352799"/>
            <a:ext cx="3920837" cy="4475019"/>
          </a:xfrm>
          <a:custGeom>
            <a:avLst/>
            <a:gdLst/>
            <a:ahLst/>
            <a:cxnLst/>
            <a:rect l="l" t="t" r="r" b="b"/>
            <a:pathLst>
              <a:path w="3920837" h="4475019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89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3604369" y="3352799"/>
            <a:ext cx="3920838" cy="5001491"/>
          </a:xfrm>
          <a:custGeom>
            <a:avLst/>
            <a:gdLst/>
            <a:ahLst/>
            <a:cxnLst/>
            <a:rect l="l" t="t" r="r" b="b"/>
            <a:pathLst>
              <a:path w="3920838" h="5001491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dist="889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1"/>
            <a:ext cx="18286413" cy="33527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5042261" y="1"/>
            <a:ext cx="3920837" cy="7259781"/>
          </a:xfrm>
          <a:custGeom>
            <a:avLst/>
            <a:gdLst/>
            <a:ahLst/>
            <a:cxnLst/>
            <a:rect l="l" t="t" r="r" b="b"/>
            <a:pathLst>
              <a:path w="3920837" h="7259781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889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816625" y="2386804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5106919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9397213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13687506" y="2386802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9280957" y="248400"/>
            <a:ext cx="8244250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496981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1367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28189" y="4184839"/>
            <a:ext cx="3729297" cy="1809561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092230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106744" y="4184839"/>
            <a:ext cx="3729297" cy="247919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37078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385299" y="4184839"/>
            <a:ext cx="3729297" cy="289813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3678369" y="3552224"/>
            <a:ext cx="3695231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663855" y="4184839"/>
            <a:ext cx="3729297" cy="352224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191" y="8098971"/>
            <a:ext cx="12735952" cy="130628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61206" y="7998731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23316" y="1543100"/>
            <a:ext cx="8098881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033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23" grpId="0"/>
      <p:bldP spid="24" grpId="0"/>
      <p:bldP spid="25" grpId="0"/>
      <p:bldP spid="26" grpId="0"/>
      <p:bldP spid="27" grpId="0"/>
      <p:bldP spid="28" grpId="0" animBg="1"/>
      <p:bldP spid="30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アーチ 41"/>
          <p:cNvSpPr/>
          <p:nvPr userDrawn="1"/>
        </p:nvSpPr>
        <p:spPr>
          <a:xfrm rot="3600000">
            <a:off x="1165671" y="684112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3" name="アーチ 42"/>
          <p:cNvSpPr/>
          <p:nvPr userDrawn="1"/>
        </p:nvSpPr>
        <p:spPr>
          <a:xfrm rot="6618510">
            <a:off x="1282259" y="695771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7076598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7782775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72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2" grpId="1" animBg="1"/>
      <p:bldP spid="43" grpId="0" animBg="1"/>
      <p:bldP spid="43" grpId="1" animBg="1"/>
      <p:bldP spid="4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1143377" y="3995458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951518" y="5027955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6664309" y="1039044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5584189" y="247920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6500424" y="914897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329563" y="6222956"/>
            <a:ext cx="9577064" cy="792088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3026" y="773578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354674" y="6943700"/>
            <a:ext cx="9577064" cy="576064"/>
          </a:xfrm>
        </p:spPr>
        <p:txBody>
          <a:bodyPr anchor="t">
            <a:noAutofit/>
          </a:bodyPr>
          <a:lstStyle>
            <a:lvl1pPr algn="ctr">
              <a:defRPr sz="24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6664309" y="1039044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9794" y="7879804"/>
            <a:ext cx="12486825" cy="1584176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4354674" y="204715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5584189" y="1899752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3315215" y="4732632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60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495134" y="2407196"/>
            <a:ext cx="1080120" cy="72008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直角三角形 10"/>
          <p:cNvSpPr/>
          <p:nvPr userDrawn="1"/>
        </p:nvSpPr>
        <p:spPr>
          <a:xfrm rot="5400000">
            <a:off x="9214817" y="3054872"/>
            <a:ext cx="288034" cy="43284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711158" y="2291316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684870" y="2407196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19269" y="3199284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9863286" y="312727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482996" y="4142583"/>
            <a:ext cx="1080120" cy="72008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直角三角形 23"/>
          <p:cNvSpPr/>
          <p:nvPr userDrawn="1"/>
        </p:nvSpPr>
        <p:spPr>
          <a:xfrm rot="5400000">
            <a:off x="9202679" y="4790259"/>
            <a:ext cx="288034" cy="432841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699020" y="4026703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672732" y="4142583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707131" y="4934671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51148" y="486266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95134" y="5784377"/>
            <a:ext cx="1080120" cy="72008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直角三角形 29"/>
          <p:cNvSpPr/>
          <p:nvPr userDrawn="1"/>
        </p:nvSpPr>
        <p:spPr>
          <a:xfrm rot="5400000">
            <a:off x="9214817" y="6432053"/>
            <a:ext cx="288034" cy="432841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11158" y="5668497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684870" y="5784377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719269" y="6576465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863286" y="65044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489452" y="7519764"/>
            <a:ext cx="1080120" cy="72008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直角三角形 35"/>
          <p:cNvSpPr/>
          <p:nvPr userDrawn="1"/>
        </p:nvSpPr>
        <p:spPr>
          <a:xfrm rot="5400000">
            <a:off x="9209135" y="8167440"/>
            <a:ext cx="288034" cy="432841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8705476" y="7403884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9679188" y="7519764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9713587" y="8311852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9857604" y="823984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744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1364343"/>
            <a:ext cx="7990959" cy="3096985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719270" y="4497389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4702627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17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8" grpId="0" animBg="1"/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610767" y="1173479"/>
            <a:ext cx="7920880" cy="8207948"/>
          </a:xfrm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2486299"/>
            <a:ext cx="7996244" cy="5314402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09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928688" y="0"/>
            <a:ext cx="8213725" cy="10287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829993"/>
            <a:ext cx="7990959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719270" y="5376509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5497339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0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Icon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4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454109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103679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753250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052393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404112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281205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28120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590832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01558"/>
            <a:ext cx="451795" cy="451795"/>
          </a:xfrm>
          <a:prstGeom prst="triangle">
            <a:avLst/>
          </a:prstGeom>
          <a:solidFill>
            <a:schemeClr val="accent2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01558"/>
            <a:ext cx="451795" cy="451795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01558"/>
            <a:ext cx="451795" cy="451795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61856" y="4505027"/>
            <a:ext cx="451795" cy="451795"/>
          </a:xfrm>
          <a:prstGeom prst="triangle">
            <a:avLst/>
          </a:prstGeom>
          <a:solidFill>
            <a:schemeClr val="accent3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4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505027"/>
            <a:ext cx="451795" cy="451795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37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0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258434"/>
            <a:ext cx="8498925" cy="131520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679004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94439"/>
            <a:ext cx="8498925" cy="126914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4015009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30238" y="6799684"/>
            <a:ext cx="1742593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095828"/>
            <a:ext cx="17425936" cy="133696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59029" y="7951812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4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8269812" y="2685157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3189006" y="43986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8284326" y="6112199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3174492" y="7825720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189006" y="97163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1629" y="105864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8738378" y="0"/>
            <a:ext cx="3856" cy="1042125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8408775" y="109608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177916" y="2772169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8408249" y="2809606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878564" y="1900261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177917" y="3613782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3761629" y="448569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8408775" y="4523127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878564" y="5327303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192430" y="6199211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8422763" y="6236648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192431" y="7040824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3747115" y="7912732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8394261" y="7950169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864050" y="8754345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34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80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300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90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2056892" y="3918634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2056892" y="5258412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2056892" y="6598190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2056892" y="7937968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2056892" y="257885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629515" y="266586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 flipH="1">
            <a:off x="7605738" y="0"/>
            <a:ext cx="526" cy="1028700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7276398" y="270330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641600" y="3977035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7276398" y="404308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81930" y="2594816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181930" y="3934594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2629515" y="5345424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7276398" y="538286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181930" y="5274372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2641600" y="6656591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7276398" y="672263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181930" y="6614150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2629515" y="802498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7276398" y="806241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8181930" y="7953928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417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00"/>
                            </p:stCondLst>
                            <p:childTnLst>
                              <p:par>
                                <p:cTn id="7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9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-2"/>
            <a:ext cx="18286413" cy="23829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10" y="382380"/>
            <a:ext cx="11291454" cy="9421179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8506709" y="248400"/>
            <a:ext cx="9599849" cy="12024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23455" y="2665868"/>
            <a:ext cx="570245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3456" y="3412235"/>
            <a:ext cx="5708072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26473" y="5866268"/>
            <a:ext cx="358832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26474" y="6612635"/>
            <a:ext cx="3591863" cy="236511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3119272" y="5092969"/>
            <a:ext cx="4705908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20254" y="5839336"/>
            <a:ext cx="4710545" cy="309685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359236" y="7889043"/>
            <a:ext cx="339436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5223164" y="8635410"/>
            <a:ext cx="4536471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 userDrawn="1"/>
        </p:nvCxnSpPr>
        <p:spPr>
          <a:xfrm flipV="1">
            <a:off x="6359237" y="2917371"/>
            <a:ext cx="1523999" cy="130629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H="1" flipV="1">
            <a:off x="4142509" y="6276109"/>
            <a:ext cx="1282814" cy="290946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8" idx="3"/>
          </p:cNvCxnSpPr>
          <p:nvPr userDrawn="1"/>
        </p:nvCxnSpPr>
        <p:spPr>
          <a:xfrm flipH="1">
            <a:off x="9753599" y="8007939"/>
            <a:ext cx="775860" cy="24114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6" idx="1"/>
          </p:cNvCxnSpPr>
          <p:nvPr userDrawn="1"/>
        </p:nvCxnSpPr>
        <p:spPr>
          <a:xfrm flipH="1" flipV="1">
            <a:off x="10068670" y="5278582"/>
            <a:ext cx="3050602" cy="174427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 userDrawn="1"/>
        </p:nvSpPr>
        <p:spPr>
          <a:xfrm>
            <a:off x="8707289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33624" y="1543100"/>
            <a:ext cx="9601994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937834" y="3287181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734954" y="648119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6381842" y="853805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3251124" y="5725579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80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9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4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animBg="1"/>
      <p:bldP spid="39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1164538" y="6846952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1281126" y="6963540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021917" y="7082422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2707932" y="7788599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22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1374700" y="4510269"/>
            <a:ext cx="12846751" cy="8431181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69" y="911133"/>
            <a:ext cx="4142834" cy="8464733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455893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635932" y="1946365"/>
            <a:ext cx="10930282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767064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635931" y="5497339"/>
            <a:ext cx="10954256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06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11" grpId="0"/>
      <p:bldP spid="12" grpId="0" animBg="1"/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677416" y="6669596"/>
            <a:ext cx="8096797" cy="5313838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1327349"/>
            <a:ext cx="5884221" cy="8366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401204"/>
            <a:ext cx="2611063" cy="5334986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2115503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5114472"/>
            <a:ext cx="2179345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4379955" y="4588006"/>
            <a:ext cx="12380312" cy="9026445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775491" y="1946365"/>
            <a:ext cx="7777111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873123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5497339"/>
            <a:ext cx="7794169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116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4 Poi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-1"/>
            <a:ext cx="18286413" cy="6204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 userDrawn="1"/>
        </p:nvSpPr>
        <p:spPr>
          <a:xfrm rot="2700000">
            <a:off x="6717808" y="2315279"/>
            <a:ext cx="8354720" cy="6389625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461589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2"/>
          <a:stretch/>
        </p:blipFill>
        <p:spPr>
          <a:xfrm>
            <a:off x="7071788" y="911133"/>
            <a:ext cx="4142834" cy="5293723"/>
          </a:xfrm>
          <a:prstGeom prst="rect">
            <a:avLst/>
          </a:prstGeom>
          <a:effectLst/>
        </p:spPr>
      </p:pic>
      <p:sp>
        <p:nvSpPr>
          <p:cNvPr id="8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7373112" y="2008413"/>
            <a:ext cx="3525807" cy="419644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152572" y="1698258"/>
            <a:ext cx="1400539" cy="14005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520614" y="206630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28165" y="1689841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783770" y="2235366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5152571" y="3955229"/>
            <a:ext cx="1400539" cy="1400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520613" y="432327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828164" y="3946812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45" hasCustomPrompt="1"/>
          </p:nvPr>
        </p:nvSpPr>
        <p:spPr>
          <a:xfrm>
            <a:off x="783769" y="4492337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11749315" y="1694628"/>
            <a:ext cx="1400539" cy="1400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3"/>
              </a:solidFill>
            </a:endParaRPr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2117357" y="20626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47" hasCustomPrompt="1"/>
          </p:nvPr>
        </p:nvSpPr>
        <p:spPr>
          <a:xfrm>
            <a:off x="13288682" y="16862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3287829" y="22317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円/楕円 36"/>
          <p:cNvSpPr/>
          <p:nvPr userDrawn="1"/>
        </p:nvSpPr>
        <p:spPr>
          <a:xfrm>
            <a:off x="11749315" y="3955228"/>
            <a:ext cx="1400539" cy="1400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12117357" y="43232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3288682" y="39468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51" hasCustomPrompt="1"/>
          </p:nvPr>
        </p:nvSpPr>
        <p:spPr>
          <a:xfrm>
            <a:off x="13287829" y="44923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55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00"/>
                            </p:stCondLst>
                            <p:childTnLst>
                              <p:par>
                                <p:cTn id="7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800"/>
                            </p:stCondLst>
                            <p:childTnLst>
                              <p:par>
                                <p:cTn id="9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40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2" grpId="0" animBg="1"/>
      <p:bldP spid="23" grpId="0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/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/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 rot="18900000">
            <a:off x="3883795" y="2082068"/>
            <a:ext cx="11703601" cy="13856870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677771" y="2393778"/>
            <a:ext cx="10397852" cy="584606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77772" y="1800272"/>
            <a:ext cx="10397851" cy="593505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11375454" y="829993"/>
            <a:ext cx="6192688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11447462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1395429" y="5497339"/>
            <a:ext cx="6196784" cy="346258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7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6" grpId="0" animBg="1"/>
      <p:bldP spid="26" grpId="1" animBg="1"/>
      <p:bldP spid="40" grpId="0"/>
      <p:bldP spid="41" grpId="0" animBg="1"/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8286413" cy="44849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82170" y="986976"/>
            <a:ext cx="17199429" cy="3381824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1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682172" y="4571998"/>
            <a:ext cx="8069942" cy="454297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accent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768342" y="4760682"/>
            <a:ext cx="9113257" cy="433977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-1" y="6132288"/>
            <a:ext cx="18286413" cy="45719"/>
          </a:xfrm>
          <a:prstGeom prst="rect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754352" y="6966857"/>
            <a:ext cx="1756228" cy="17562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397829" y="1600838"/>
            <a:ext cx="6904800" cy="69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1646019" y="1818285"/>
            <a:ext cx="6904800" cy="69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7716616" y="1934006"/>
            <a:ext cx="1404254" cy="14042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890750" y="8404305"/>
            <a:ext cx="863602" cy="8636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514934" y="1688420"/>
            <a:ext cx="6903809" cy="6903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142413" y="2481938"/>
            <a:ext cx="8739186" cy="1524008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142413" y="4206404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9458009" y="45220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464800" y="4206405"/>
            <a:ext cx="7416799" cy="1183533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9458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0022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2"/>
          <p:cNvSpPr>
            <a:spLocks noGrp="1"/>
          </p:cNvSpPr>
          <p:nvPr>
            <p:ph type="pic" sz="quarter" idx="27" hasCustomPrompt="1"/>
          </p:nvPr>
        </p:nvSpPr>
        <p:spPr>
          <a:xfrm>
            <a:off x="13776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40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9" hasCustomPrompt="1"/>
          </p:nvPr>
        </p:nvSpPr>
        <p:spPr>
          <a:xfrm>
            <a:off x="9458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022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13776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4340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9052460" y="1738038"/>
            <a:ext cx="504373" cy="5043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4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3" grpId="1" animBg="1"/>
      <p:bldP spid="27" grpId="0" animBg="1"/>
      <p:bldP spid="27" grpId="1" animBg="1"/>
      <p:bldP spid="2" grpId="0" animBg="1"/>
      <p:bldP spid="2" grpId="1" animBg="1"/>
      <p:bldP spid="25" grpId="0" animBg="1"/>
      <p:bldP spid="25" grpId="1" animBg="1"/>
      <p:bldP spid="24" grpId="0" animBg="1"/>
      <p:bldP spid="24" grpId="1" animBg="1"/>
      <p:bldP spid="6" grpId="0" animBg="1"/>
      <p:bldP spid="6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7" grpId="1"/>
      <p:bldP spid="18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19" grpId="1"/>
      <p:bldP spid="2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1" grpId="1"/>
      <p:bldP spid="2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6" grpId="1" animBg="1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 userDrawn="1"/>
        </p:nvGrpSpPr>
        <p:grpSpPr>
          <a:xfrm flipH="1">
            <a:off x="6153597" y="2531512"/>
            <a:ext cx="4056747" cy="7542332"/>
            <a:chOff x="1400631" y="2191657"/>
            <a:chExt cx="3439887" cy="6734629"/>
          </a:xfrm>
          <a:solidFill>
            <a:schemeClr val="bg1">
              <a:lumMod val="85000"/>
            </a:schemeClr>
          </a:solidFill>
        </p:grpSpPr>
        <p:sp>
          <p:nvSpPr>
            <p:cNvPr id="53" name="直角三角形 52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直角三角形 53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/>
          <p:cNvGrpSpPr/>
          <p:nvPr userDrawn="1"/>
        </p:nvGrpSpPr>
        <p:grpSpPr>
          <a:xfrm>
            <a:off x="2096849" y="2533939"/>
            <a:ext cx="4056747" cy="7542332"/>
            <a:chOff x="1400631" y="2191657"/>
            <a:chExt cx="3439887" cy="6734629"/>
          </a:xfrm>
          <a:solidFill>
            <a:schemeClr val="bg1">
              <a:lumMod val="65000"/>
            </a:schemeClr>
          </a:solidFill>
        </p:grpSpPr>
        <p:sp>
          <p:nvSpPr>
            <p:cNvPr id="86" name="直角三角形 85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直角三角形 86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8" name="直角三角形 25"/>
          <p:cNvSpPr/>
          <p:nvPr userDrawn="1"/>
        </p:nvSpPr>
        <p:spPr>
          <a:xfrm rot="16200000" flipH="1">
            <a:off x="884597" y="-884601"/>
            <a:ext cx="4385420" cy="6154621"/>
          </a:xfrm>
          <a:custGeom>
            <a:avLst/>
            <a:gdLst/>
            <a:ahLst/>
            <a:cxnLst/>
            <a:rect l="l" t="t" r="r" b="b"/>
            <a:pathLst>
              <a:path w="4385420" h="6154621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/>
          <p:cNvSpPr/>
          <p:nvPr userDrawn="1"/>
        </p:nvSpPr>
        <p:spPr>
          <a:xfrm>
            <a:off x="6154618" y="2533939"/>
            <a:ext cx="1001379" cy="1851482"/>
          </a:xfrm>
          <a:custGeom>
            <a:avLst/>
            <a:gdLst>
              <a:gd name="connsiteX0" fmla="*/ 0 w 1001379"/>
              <a:gd name="connsiteY0" fmla="*/ 0 h 1851482"/>
              <a:gd name="connsiteX1" fmla="*/ 1001379 w 1001379"/>
              <a:gd name="connsiteY1" fmla="*/ 1426422 h 1851482"/>
              <a:gd name="connsiteX2" fmla="*/ 0 w 1001379"/>
              <a:gd name="connsiteY2" fmla="*/ 1851482 h 1851482"/>
              <a:gd name="connsiteX3" fmla="*/ 0 w 1001379"/>
              <a:gd name="connsiteY3" fmla="*/ 0 h 185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79" h="1851482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6" name="直角三角形 35"/>
          <p:cNvSpPr/>
          <p:nvPr userDrawn="1"/>
        </p:nvSpPr>
        <p:spPr>
          <a:xfrm rot="16200000" flipH="1">
            <a:off x="842535" y="4764187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/>
          <p:nvPr userDrawn="1"/>
        </p:nvSpPr>
        <p:spPr>
          <a:xfrm rot="16200000" flipH="1">
            <a:off x="842535" y="968700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/>
          <p:nvPr userDrawn="1"/>
        </p:nvSpPr>
        <p:spPr>
          <a:xfrm rot="16200000" flipH="1">
            <a:off x="842536" y="2866443"/>
            <a:ext cx="4469544" cy="6154620"/>
          </a:xfrm>
          <a:custGeom>
            <a:avLst/>
            <a:gdLst/>
            <a:ahLst/>
            <a:cxnLst/>
            <a:rect l="l" t="t" r="r" b="b"/>
            <a:pathLst>
              <a:path w="4469544" h="6154620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/>
          <p:cNvSpPr/>
          <p:nvPr userDrawn="1"/>
        </p:nvSpPr>
        <p:spPr>
          <a:xfrm>
            <a:off x="6154617" y="3998626"/>
            <a:ext cx="2026350" cy="2281896"/>
          </a:xfrm>
          <a:custGeom>
            <a:avLst/>
            <a:gdLst>
              <a:gd name="connsiteX0" fmla="*/ 1028242 w 2026350"/>
              <a:gd name="connsiteY0" fmla="*/ 0 h 2281896"/>
              <a:gd name="connsiteX1" fmla="*/ 2026350 w 2026350"/>
              <a:gd name="connsiteY1" fmla="*/ 1421762 h 2281896"/>
              <a:gd name="connsiteX2" fmla="*/ 0 w 2026350"/>
              <a:gd name="connsiteY2" fmla="*/ 2281896 h 2281896"/>
              <a:gd name="connsiteX3" fmla="*/ 0 w 2026350"/>
              <a:gd name="connsiteY3" fmla="*/ 436463 h 2281896"/>
              <a:gd name="connsiteX4" fmla="*/ 1028242 w 2026350"/>
              <a:gd name="connsiteY4" fmla="*/ 0 h 228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50" h="2281896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62"/>
          <p:cNvSpPr/>
          <p:nvPr userDrawn="1"/>
        </p:nvSpPr>
        <p:spPr>
          <a:xfrm>
            <a:off x="6154618" y="5458653"/>
            <a:ext cx="3052187" cy="2718573"/>
          </a:xfrm>
          <a:custGeom>
            <a:avLst/>
            <a:gdLst>
              <a:gd name="connsiteX0" fmla="*/ 2053212 w 3052187"/>
              <a:gd name="connsiteY0" fmla="*/ 0 h 2718573"/>
              <a:gd name="connsiteX1" fmla="*/ 3052187 w 3052187"/>
              <a:gd name="connsiteY1" fmla="*/ 1422997 h 2718573"/>
              <a:gd name="connsiteX2" fmla="*/ 0 w 3052187"/>
              <a:gd name="connsiteY2" fmla="*/ 2718573 h 2718573"/>
              <a:gd name="connsiteX3" fmla="*/ 0 w 3052187"/>
              <a:gd name="connsiteY3" fmla="*/ 871537 h 2718573"/>
              <a:gd name="connsiteX4" fmla="*/ 2053212 w 3052187"/>
              <a:gd name="connsiteY4" fmla="*/ 0 h 27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187" h="2718573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6154615" y="6919914"/>
            <a:ext cx="4056748" cy="3156356"/>
            <a:chOff x="7549101" y="6886372"/>
            <a:chExt cx="4056748" cy="315635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フリーフォーム 59"/>
            <p:cNvSpPr/>
            <p:nvPr userDrawn="1"/>
          </p:nvSpPr>
          <p:spPr>
            <a:xfrm>
              <a:off x="7549104" y="6886372"/>
              <a:ext cx="4056745" cy="1392686"/>
            </a:xfrm>
            <a:custGeom>
              <a:avLst/>
              <a:gdLst>
                <a:gd name="connsiteX0" fmla="*/ 3079049 w 4056745"/>
                <a:gd name="connsiteY0" fmla="*/ 0 h 1392686"/>
                <a:gd name="connsiteX1" fmla="*/ 4056745 w 4056745"/>
                <a:gd name="connsiteY1" fmla="*/ 1392686 h 1392686"/>
                <a:gd name="connsiteX2" fmla="*/ 0 w 4056745"/>
                <a:gd name="connsiteY2" fmla="*/ 1392686 h 1392686"/>
                <a:gd name="connsiteX3" fmla="*/ 0 w 4056745"/>
                <a:gd name="connsiteY3" fmla="*/ 1306979 h 1392686"/>
                <a:gd name="connsiteX4" fmla="*/ 3079049 w 4056745"/>
                <a:gd name="connsiteY4" fmla="*/ 0 h 139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6745" h="1392686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フリーフォーム 57"/>
            <p:cNvSpPr/>
            <p:nvPr userDrawn="1"/>
          </p:nvSpPr>
          <p:spPr>
            <a:xfrm>
              <a:off x="7549101" y="8279059"/>
              <a:ext cx="4056747" cy="1763669"/>
            </a:xfrm>
            <a:custGeom>
              <a:avLst/>
              <a:gdLst>
                <a:gd name="connsiteX0" fmla="*/ 0 w 4056747"/>
                <a:gd name="connsiteY0" fmla="*/ 0 h 1763669"/>
                <a:gd name="connsiteX1" fmla="*/ 4056747 w 4056747"/>
                <a:gd name="connsiteY1" fmla="*/ 0 h 1763669"/>
                <a:gd name="connsiteX2" fmla="*/ 0 w 4056747"/>
                <a:gd name="connsiteY2" fmla="*/ 1763669 h 1763669"/>
                <a:gd name="connsiteX3" fmla="*/ 0 w 4056747"/>
                <a:gd name="connsiteY3" fmla="*/ 0 h 1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6747" h="1763669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 rot="1380000">
            <a:off x="1279776" y="1724416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 rot="1380000">
            <a:off x="1279776" y="3627307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 rot="1380000">
            <a:off x="1279776" y="5530198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 rot="1380000">
            <a:off x="1279776" y="7433090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6180019" y="3503092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6713912" y="5157454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7270297" y="6823360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9" name="テキスト ボックス 68"/>
          <p:cNvSpPr txBox="1"/>
          <p:nvPr userDrawn="1"/>
        </p:nvSpPr>
        <p:spPr>
          <a:xfrm>
            <a:off x="7799473" y="8465001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5048898" y="2851349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1380000">
            <a:off x="5048898" y="4752195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 rot="1380000">
            <a:off x="5048898" y="665304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1380000">
            <a:off x="5048898" y="8553888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202057" y="246327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263702" y="3895507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291883" y="532774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0245469" y="6759976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043539" y="246956"/>
            <a:ext cx="11765081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547" y="1543100"/>
            <a:ext cx="11659064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 userDrawn="1"/>
        </p:nvSpPr>
        <p:spPr>
          <a:xfrm>
            <a:off x="6187555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61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750"/>
                            </p:stCondLst>
                            <p:childTnLst>
                              <p:par>
                                <p:cTn id="1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68" grpId="0" animBg="1"/>
      <p:bldP spid="68" grpId="1" animBg="1"/>
      <p:bldP spid="36" grpId="0" animBg="1"/>
      <p:bldP spid="36" grpId="1" animBg="1"/>
      <p:bldP spid="30" grpId="0" animBg="1"/>
      <p:bldP spid="30" grpId="1" animBg="1"/>
      <p:bldP spid="33" grpId="0" animBg="1"/>
      <p:bldP spid="33" grpId="1" animBg="1"/>
      <p:bldP spid="66" grpId="0" animBg="1"/>
      <p:bldP spid="66" grpId="1" animBg="1"/>
      <p:bldP spid="63" grpId="0" animBg="1"/>
      <p:bldP spid="63" grpId="1" animBg="1"/>
      <p:bldP spid="5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65" grpId="0"/>
      <p:bldP spid="67" grpId="0"/>
      <p:bldP spid="69" grpId="0"/>
      <p:bldP spid="70" grpId="0"/>
      <p:bldP spid="71" grpId="0"/>
      <p:bldP spid="72" grpId="0"/>
      <p:bldP spid="73" grpId="0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/>
      <p:bldP spid="8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2656478" y="284432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2656478" y="418410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562010" y="2735836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62010" y="4075614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2656478" y="552388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562010" y="5415392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2656478" y="686365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62010" y="6755170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2656478" y="820343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3562010" y="8094948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64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5100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66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2" grpId="0" animBg="1"/>
      <p:bldP spid="13" grpId="0" animBg="1"/>
      <p:bldP spid="14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9371957" y="242347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9488545" y="254005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229336" y="265894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915352" y="336511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アーチ 22"/>
          <p:cNvSpPr/>
          <p:nvPr userDrawn="1"/>
        </p:nvSpPr>
        <p:spPr>
          <a:xfrm rot="3600000">
            <a:off x="9371957" y="583851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アーチ 23"/>
          <p:cNvSpPr/>
          <p:nvPr userDrawn="1"/>
        </p:nvSpPr>
        <p:spPr>
          <a:xfrm rot="6618510">
            <a:off x="9488545" y="595509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229336" y="607398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915352" y="678015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238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15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6622413" y="2420092"/>
            <a:ext cx="5040000" cy="5040000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 userDrawn="1"/>
        </p:nvGrpSpPr>
        <p:grpSpPr>
          <a:xfrm rot="11994079">
            <a:off x="6442413" y="2240092"/>
            <a:ext cx="5400000" cy="5400000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 userDrawn="1"/>
        </p:nvGrpSpPr>
        <p:grpSpPr>
          <a:xfrm rot="3600000">
            <a:off x="6262413" y="2060092"/>
            <a:ext cx="5760000" cy="5760000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 userDrawn="1"/>
        </p:nvGrpSpPr>
        <p:grpSpPr>
          <a:xfrm rot="18000000">
            <a:off x="6082413" y="1880092"/>
            <a:ext cx="6120000" cy="6120000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 userDrawn="1"/>
        </p:nvGrpSpPr>
        <p:grpSpPr>
          <a:xfrm rot="7511662">
            <a:off x="5902413" y="1700092"/>
            <a:ext cx="6480000" cy="6480000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 userDrawn="1"/>
        </p:nvGrpSpPr>
        <p:grpSpPr>
          <a:xfrm rot="10993309">
            <a:off x="5722413" y="1520092"/>
            <a:ext cx="6840000" cy="6840000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36" name="円/楕円 35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円/楕円 38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18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3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3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7112000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399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9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click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58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1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2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99390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488022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7779029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8295804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596034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13607486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015315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79" y="7186443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5695935" y="1436231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1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円/楕円 32"/>
          <p:cNvSpPr/>
          <p:nvPr userDrawn="1"/>
        </p:nvSpPr>
        <p:spPr>
          <a:xfrm>
            <a:off x="6099984" y="4672631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1870398" y="1163191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1268264" y="175609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513" y="1039044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545905" y="1111052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7689921" y="24771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545905" y="2549853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1870398" y="1163191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04770" y="3838753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8440247" y="417423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10720458" y="3838752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3319670" y="3838751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1055935" y="417422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3655147" y="417422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7541830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151318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743606" y="5277230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92885" y="6295628"/>
            <a:ext cx="15900643" cy="201622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0" y="8527876"/>
            <a:ext cx="18286413" cy="17591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4016008" y="877314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>
            <p:ph type="pic" sz="quarter" idx="24" hasCustomPrompt="1"/>
          </p:nvPr>
        </p:nvSpPr>
        <p:spPr>
          <a:xfrm>
            <a:off x="8827218" y="877313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13607778" y="877313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384388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164560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61452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574254" y="1019175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952340" y="1066981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7102660" y="4288481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3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"/>
                            </p:stCondLst>
                            <p:childTnLst>
                              <p:par>
                                <p:cTn id="7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75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5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75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6" grpId="0" animBg="1"/>
      <p:bldP spid="6" grpId="1" animBg="1"/>
      <p:bldP spid="28" grpId="0" animBg="1"/>
      <p:bldP spid="28" grpId="1" animBg="1"/>
      <p:bldP spid="30" grpId="0" animBg="1"/>
      <p:bldP spid="30" grpId="1" animBg="1"/>
      <p:bldP spid="3" grpId="0"/>
      <p:bldP spid="4" grpId="0" animBg="1"/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7" grpId="1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26" grpId="0" animBg="1"/>
      <p:bldP spid="26" grpId="1" animBg="1"/>
      <p:bldP spid="34" grpId="0" animBg="1"/>
      <p:bldP spid="34" grpId="1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1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7" name="タイトル 1"/>
          <p:cNvSpPr>
            <a:spLocks noGrp="1"/>
          </p:cNvSpPr>
          <p:nvPr>
            <p:ph type="title" hasCustomPrompt="1"/>
          </p:nvPr>
        </p:nvSpPr>
        <p:spPr>
          <a:xfrm>
            <a:off x="8228077" y="5247624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8372093" y="661375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28077" y="6686425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17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13" grpId="0" animBg="1"/>
      <p:bldP spid="15" grpId="0" animBg="1"/>
      <p:bldP spid="25" grpId="0" animBg="1"/>
      <p:bldP spid="27" grpId="0" animBg="1"/>
      <p:bldP spid="28" grpId="0" animBg="1"/>
      <p:bldP spid="31" grpId="0" animBg="1"/>
      <p:bldP spid="18" grpId="0" animBg="1"/>
      <p:bldP spid="20" grpId="0" animBg="1"/>
      <p:bldP spid="32" grpId="0" animBg="1"/>
      <p:bldP spid="37" grpId="0" animBg="1"/>
      <p:bldP spid="38" grpId="0" animBg="1"/>
      <p:bldP spid="40" grpId="0" animBg="1"/>
      <p:bldP spid="70" grpId="0" animBg="1"/>
      <p:bldP spid="71" grpId="0" animBg="1"/>
      <p:bldP spid="77" grpId="0"/>
      <p:bldP spid="78" grpId="0" animBg="1"/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3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3" name="図プレースホルダー 3"/>
          <p:cNvSpPr>
            <a:spLocks noGrp="1"/>
          </p:cNvSpPr>
          <p:nvPr>
            <p:ph type="pic" sz="quarter" idx="25" hasCustomPrompt="1"/>
          </p:nvPr>
        </p:nvSpPr>
        <p:spPr>
          <a:xfrm>
            <a:off x="0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3"/>
          <p:cNvSpPr>
            <a:spLocks noGrp="1"/>
          </p:cNvSpPr>
          <p:nvPr>
            <p:ph type="pic" sz="quarter" idx="24" hasCustomPrompt="1"/>
          </p:nvPr>
        </p:nvSpPr>
        <p:spPr>
          <a:xfrm>
            <a:off x="261427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図プレースホルダー 3"/>
          <p:cNvSpPr>
            <a:spLocks noGrp="1"/>
          </p:cNvSpPr>
          <p:nvPr>
            <p:ph type="pic" sz="quarter" idx="26" hasCustomPrompt="1"/>
          </p:nvPr>
        </p:nvSpPr>
        <p:spPr>
          <a:xfrm>
            <a:off x="2614271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16" hasCustomPrompt="1"/>
          </p:nvPr>
        </p:nvSpPr>
        <p:spPr>
          <a:xfrm>
            <a:off x="7833741" y="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18" hasCustomPrompt="1"/>
          </p:nvPr>
        </p:nvSpPr>
        <p:spPr>
          <a:xfrm>
            <a:off x="7833741" y="2573100"/>
            <a:ext cx="2617200" cy="25704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図プレースホルダー 3"/>
          <p:cNvSpPr>
            <a:spLocks noGrp="1"/>
          </p:cNvSpPr>
          <p:nvPr>
            <p:ph type="pic" sz="quarter" idx="28" hasCustomPrompt="1"/>
          </p:nvPr>
        </p:nvSpPr>
        <p:spPr>
          <a:xfrm>
            <a:off x="783374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19" hasCustomPrompt="1"/>
          </p:nvPr>
        </p:nvSpPr>
        <p:spPr>
          <a:xfrm>
            <a:off x="10443476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図プレースホルダー 3"/>
          <p:cNvSpPr>
            <a:spLocks noGrp="1"/>
          </p:cNvSpPr>
          <p:nvPr>
            <p:ph type="pic" sz="quarter" idx="21" hasCustomPrompt="1"/>
          </p:nvPr>
        </p:nvSpPr>
        <p:spPr>
          <a:xfrm>
            <a:off x="10443476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図プレースホルダー 3"/>
          <p:cNvSpPr>
            <a:spLocks noGrp="1"/>
          </p:cNvSpPr>
          <p:nvPr>
            <p:ph type="pic" sz="quarter" idx="31" hasCustomPrompt="1"/>
          </p:nvPr>
        </p:nvSpPr>
        <p:spPr>
          <a:xfrm>
            <a:off x="10443476" y="5143500"/>
            <a:ext cx="2617200" cy="257040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0" name="図プレースホルダー 3"/>
          <p:cNvSpPr>
            <a:spLocks noGrp="1"/>
          </p:cNvSpPr>
          <p:nvPr>
            <p:ph type="pic" sz="quarter" idx="32" hasCustomPrompt="1"/>
          </p:nvPr>
        </p:nvSpPr>
        <p:spPr>
          <a:xfrm>
            <a:off x="13053211" y="51435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9" name="図プレースホルダー 3"/>
          <p:cNvSpPr>
            <a:spLocks noGrp="1"/>
          </p:cNvSpPr>
          <p:nvPr>
            <p:ph type="pic" sz="quarter" idx="37" hasCustomPrompt="1"/>
          </p:nvPr>
        </p:nvSpPr>
        <p:spPr>
          <a:xfrm>
            <a:off x="15662949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857839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15302222" y="602120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76050" y="3775348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619487" y="334330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3579631" y="4035524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477199" y="5820740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5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3955852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53219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25714" y="5394653"/>
            <a:ext cx="16822057" cy="935442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7313986" y="5243147"/>
            <a:ext cx="757710" cy="757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51435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5143500"/>
            <a:ext cx="914241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3" hasCustomPrompt="1"/>
          </p:nvPr>
        </p:nvSpPr>
        <p:spPr>
          <a:xfrm>
            <a:off x="5120145" y="0"/>
            <a:ext cx="711940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2239550" y="0"/>
            <a:ext cx="604686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142413" y="5143500"/>
            <a:ext cx="410525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13247662" y="5143500"/>
            <a:ext cx="5029236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214214" y="751012"/>
            <a:ext cx="4680520" cy="1566931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14214" y="2552574"/>
            <a:ext cx="4680521" cy="2230886"/>
          </a:xfrm>
        </p:spPr>
        <p:txBody>
          <a:bodyPr anchor="t">
            <a:noAutofit/>
          </a:bodyPr>
          <a:lstStyle>
            <a:lvl1pPr algn="ctr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2" y="5359524"/>
            <a:ext cx="3816424" cy="4680520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71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5965370"/>
            <a:ext cx="18286413" cy="43216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62" y="4451598"/>
            <a:ext cx="1009181" cy="151377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34" y="4457082"/>
            <a:ext cx="981758" cy="150828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54" y="4160910"/>
            <a:ext cx="1206628" cy="1804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418" y="3705682"/>
            <a:ext cx="1061284" cy="225968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825" y="3628895"/>
            <a:ext cx="1173721" cy="233647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314" y="3283360"/>
            <a:ext cx="1170979" cy="2682009"/>
          </a:xfrm>
          <a:prstGeom prst="rect">
            <a:avLst/>
          </a:prstGeom>
        </p:spPr>
      </p:pic>
      <p:sp>
        <p:nvSpPr>
          <p:cNvPr id="2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42793" y="291832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23052" y="206222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287125" y="1516812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884580" y="238631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726308" y="120611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697243" y="647313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6" name="直線コネクタ 35"/>
          <p:cNvCxnSpPr>
            <a:stCxn id="29" idx="2"/>
          </p:cNvCxnSpPr>
          <p:nvPr userDrawn="1"/>
        </p:nvCxnSpPr>
        <p:spPr>
          <a:xfrm>
            <a:off x="3237353" y="3638406"/>
            <a:ext cx="0" cy="672337"/>
          </a:xfrm>
          <a:prstGeom prst="line">
            <a:avLst/>
          </a:prstGeom>
          <a:ln w="28575"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 userDrawn="1"/>
        </p:nvCxnSpPr>
        <p:spPr>
          <a:xfrm>
            <a:off x="5425323" y="2917371"/>
            <a:ext cx="0" cy="1383775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 userDrawn="1"/>
        </p:nvCxnSpPr>
        <p:spPr>
          <a:xfrm>
            <a:off x="7903696" y="2046514"/>
            <a:ext cx="0" cy="1898912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10068670" y="3148370"/>
            <a:ext cx="0" cy="335059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>
            <a:off x="12481685" y="2261998"/>
            <a:ext cx="0" cy="1221431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 userDrawn="1"/>
        </p:nvCxnSpPr>
        <p:spPr>
          <a:xfrm>
            <a:off x="14906985" y="1384448"/>
            <a:ext cx="0" cy="1763922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669143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89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25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75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75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3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75"/>
                            </p:stCondLst>
                            <p:childTnLst>
                              <p:par>
                                <p:cTn id="5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325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825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35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85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625"/>
                            </p:stCondLst>
                            <p:childTnLst>
                              <p:par>
                                <p:cTn id="8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375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875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6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54" grpId="0" animBg="1"/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2407196"/>
            <a:ext cx="18286412" cy="537246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8157264"/>
            <a:ext cx="16200313" cy="118993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801324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647543"/>
            <a:ext cx="18286413" cy="1146629"/>
          </a:xfrm>
          <a:solidFill>
            <a:schemeClr val="accent1">
              <a:lumMod val="75000"/>
              <a:alpha val="80000"/>
            </a:schemeClr>
          </a:solidFill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056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pin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8014097" y="55909"/>
            <a:ext cx="10272315" cy="6722912"/>
            <a:chOff x="7426437" y="55909"/>
            <a:chExt cx="10859975" cy="6722912"/>
          </a:xfrm>
        </p:grpSpPr>
        <p:sp>
          <p:nvSpPr>
            <p:cNvPr id="13" name="正方形/長方形 12"/>
            <p:cNvSpPr/>
            <p:nvPr userDrawn="1"/>
          </p:nvSpPr>
          <p:spPr>
            <a:xfrm>
              <a:off x="10859975" y="111818"/>
              <a:ext cx="7426437" cy="66670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flipH="1">
              <a:off x="7426437" y="55909"/>
              <a:ext cx="3433538" cy="672291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5" y="707944"/>
            <a:ext cx="1923834" cy="607087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290" y="1526595"/>
            <a:ext cx="1780558" cy="525222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正方形/長方形 5"/>
          <p:cNvSpPr/>
          <p:nvPr userDrawn="1"/>
        </p:nvSpPr>
        <p:spPr>
          <a:xfrm>
            <a:off x="0" y="6778822"/>
            <a:ext cx="18286413" cy="3508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725714" y="6956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7522233" y="83228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1651672" y="596076"/>
            <a:ext cx="6054437" cy="1232724"/>
          </a:xfrm>
        </p:spPr>
        <p:txBody>
          <a:bodyPr>
            <a:noAutofit/>
          </a:bodyPr>
          <a:lstStyle>
            <a:lvl1pPr algn="l">
              <a:defRPr sz="6600" b="0" i="0" u="none" baseline="0">
                <a:solidFill>
                  <a:schemeClr val="accent1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457943" y="596076"/>
            <a:ext cx="5679617" cy="1232724"/>
          </a:xfrm>
        </p:spPr>
        <p:txBody>
          <a:bodyPr>
            <a:noAutofit/>
          </a:bodyPr>
          <a:lstStyle>
            <a:lvl1pPr algn="r">
              <a:defRPr sz="6600" b="0" i="0" u="none" baseline="0">
                <a:solidFill>
                  <a:schemeClr val="accent5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30238" y="8532911"/>
            <a:ext cx="17425936" cy="149778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91352" y="2895600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535674" y="3182774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1091352" y="4045528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541721" y="4332702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1091352" y="519545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35674" y="5482629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12558306" y="2898757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2002628" y="3185931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12558306" y="404868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2002628" y="4335859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12558306" y="5198612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2002628" y="5485786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3199615" y="183888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1055142" y="18388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86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8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0" grpId="0" animBg="1"/>
      <p:bldP spid="31" grpId="0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1"/>
            <a:ext cx="18286413" cy="6226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462980"/>
            <a:ext cx="7911618" cy="640909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425361"/>
            <a:ext cx="3830770" cy="544671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706412"/>
            <a:ext cx="2044962" cy="4165664"/>
          </a:xfrm>
          <a:prstGeom prst="rect">
            <a:avLst/>
          </a:prstGeom>
        </p:spPr>
      </p:pic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236669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733010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924050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771615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813774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432792"/>
            <a:ext cx="17425936" cy="1509494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57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 userDrawn="1"/>
        </p:nvSpPr>
        <p:spPr>
          <a:xfrm>
            <a:off x="-1" y="6350000"/>
            <a:ext cx="18286413" cy="3937000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803048" y="3255738"/>
            <a:ext cx="8534400" cy="4800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角丸四角形 7"/>
          <p:cNvSpPr/>
          <p:nvPr userDrawn="1"/>
        </p:nvSpPr>
        <p:spPr>
          <a:xfrm>
            <a:off x="803274" y="2768375"/>
            <a:ext cx="8534400" cy="487140"/>
          </a:xfrm>
          <a:custGeom>
            <a:avLst/>
            <a:gdLst/>
            <a:ahLst/>
            <a:cxnLst/>
            <a:rect l="l" t="t" r="r" b="b"/>
            <a:pathLst>
              <a:path w="8534400" h="487140">
                <a:moveTo>
                  <a:pt x="148176" y="0"/>
                </a:moveTo>
                <a:lnTo>
                  <a:pt x="8386224" y="0"/>
                </a:lnTo>
                <a:cubicBezTo>
                  <a:pt x="8468059" y="0"/>
                  <a:pt x="8534400" y="66341"/>
                  <a:pt x="8534400" y="148176"/>
                </a:cubicBezTo>
                <a:lnTo>
                  <a:pt x="8534400" y="487140"/>
                </a:lnTo>
                <a:lnTo>
                  <a:pt x="0" y="487140"/>
                </a:lnTo>
                <a:lnTo>
                  <a:pt x="0" y="148176"/>
                </a:lnTo>
                <a:cubicBezTo>
                  <a:pt x="0" y="66341"/>
                  <a:pt x="66341" y="0"/>
                  <a:pt x="1481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803274" y="3192015"/>
            <a:ext cx="8534400" cy="6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985610" y="2907170"/>
            <a:ext cx="542925" cy="142875"/>
            <a:chOff x="2524125" y="1614487"/>
            <a:chExt cx="542925" cy="142875"/>
          </a:xfrm>
        </p:grpSpPr>
        <p:sp>
          <p:nvSpPr>
            <p:cNvPr id="19" name="円/楕円 18"/>
            <p:cNvSpPr/>
            <p:nvPr userDrawn="1"/>
          </p:nvSpPr>
          <p:spPr>
            <a:xfrm>
              <a:off x="2524125" y="1614487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 userDrawn="1"/>
          </p:nvSpPr>
          <p:spPr>
            <a:xfrm>
              <a:off x="2724150" y="1614487"/>
              <a:ext cx="142875" cy="1428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 userDrawn="1"/>
          </p:nvSpPr>
          <p:spPr>
            <a:xfrm>
              <a:off x="2924175" y="1614487"/>
              <a:ext cx="142875" cy="142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 userDrawn="1"/>
        </p:nvGrpSpPr>
        <p:grpSpPr>
          <a:xfrm>
            <a:off x="8958034" y="2883357"/>
            <a:ext cx="200026" cy="190500"/>
            <a:chOff x="7781924" y="1704975"/>
            <a:chExt cx="200026" cy="1905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7781925" y="1704975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781925" y="1776413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7781924" y="1847850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/>
          <p:cNvSpPr/>
          <p:nvPr userDrawn="1"/>
        </p:nvSpPr>
        <p:spPr>
          <a:xfrm rot="2700000">
            <a:off x="2387421" y="4360030"/>
            <a:ext cx="12778290" cy="9622369"/>
          </a:xfrm>
          <a:custGeom>
            <a:avLst/>
            <a:gdLst/>
            <a:ahLst/>
            <a:cxnLst/>
            <a:rect l="l" t="t" r="r" b="b"/>
            <a:pathLst>
              <a:path w="12778290" h="9622369">
                <a:moveTo>
                  <a:pt x="2350963" y="1"/>
                </a:moveTo>
                <a:lnTo>
                  <a:pt x="12778290" y="0"/>
                </a:lnTo>
                <a:lnTo>
                  <a:pt x="3155921" y="9622369"/>
                </a:lnTo>
                <a:lnTo>
                  <a:pt x="0" y="9622369"/>
                </a:lnTo>
                <a:lnTo>
                  <a:pt x="5986665" y="363570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73123" y="659421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6715047"/>
            <a:ext cx="7794169" cy="225115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0428801" y="2786683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873123" y="3073857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49" hasCustomPrompt="1"/>
          </p:nvPr>
        </p:nvSpPr>
        <p:spPr>
          <a:xfrm>
            <a:off x="10428801" y="3936611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9873123" y="4223785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0428801" y="5086538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円/楕円 35"/>
          <p:cNvSpPr/>
          <p:nvPr userDrawn="1"/>
        </p:nvSpPr>
        <p:spPr>
          <a:xfrm>
            <a:off x="9873123" y="5373712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3" name="円/楕円 42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684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"/>
                            </p:stCondLst>
                            <p:childTnLst>
                              <p:par>
                                <p:cTn id="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50"/>
                            </p:stCondLst>
                            <p:childTnLst>
                              <p:par>
                                <p:cTn id="7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75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25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75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2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75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25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8" grpId="0" animBg="1"/>
      <p:bldP spid="28" grpId="0" animBg="1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Animate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2095500" y="0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609270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25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1977007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25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-4691291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7" name="テキスト プレースホルダー 25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12963524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59004" y="4055836"/>
            <a:ext cx="7235167" cy="331238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567171" y="7667281"/>
            <a:ext cx="7227000" cy="2086317"/>
          </a:xfrm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43" hasCustomPrompt="1"/>
          </p:nvPr>
        </p:nvSpPr>
        <p:spPr>
          <a:xfrm rot="4250327">
            <a:off x="10978043" y="3220775"/>
            <a:ext cx="10698970" cy="401955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0" b="0" i="0" u="none" baseline="0">
                <a:solidFill>
                  <a:schemeClr val="bg1">
                    <a:alpha val="30000"/>
                  </a:schemeClr>
                </a:solidFill>
                <a:latin typeface="Route 159 Bold" pitchFamily="50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661514" y="7485852"/>
            <a:ext cx="3240000" cy="72000"/>
          </a:xfrm>
          <a:solidFill>
            <a:schemeClr val="bg1"/>
          </a:solidFill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117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8563429"/>
            <a:ext cx="9142413" cy="1170617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0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3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6778172"/>
            <a:ext cx="18286414" cy="1843314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6894738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0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016451"/>
            <a:ext cx="18286413" cy="1552575"/>
          </a:xfrm>
          <a:solidFill>
            <a:schemeClr val="tx2">
              <a:alpha val="4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7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1016452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65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32616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56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6982966" y="2407196"/>
            <a:ext cx="11303446" cy="46805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0" y="2407196"/>
            <a:ext cx="6982966" cy="46805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78310" y="2767236"/>
            <a:ext cx="5400599" cy="4032448"/>
          </a:xfrm>
        </p:spPr>
        <p:txBody>
          <a:bodyPr anchor="b"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14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75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4" grpId="0" animBg="1"/>
      <p:bldP spid="15" grpId="0" build="allAtOnce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725715" y="2830287"/>
            <a:ext cx="16826888" cy="43688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61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5964072"/>
            <a:ext cx="18286413" cy="4322928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16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7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66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65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0" Type="http://schemas.openxmlformats.org/officeDocument/2006/relationships/slideLayout" Target="../slideLayouts/slideLayout88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23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87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Relationship Id="rId22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0531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748" r:id="rId2"/>
    <p:sldLayoutId id="2147483675" r:id="rId3"/>
    <p:sldLayoutId id="2147483751" r:id="rId4"/>
    <p:sldLayoutId id="2147483676" r:id="rId5"/>
    <p:sldLayoutId id="2147483773" r:id="rId6"/>
    <p:sldLayoutId id="2147483752" r:id="rId7"/>
    <p:sldLayoutId id="2147483706" r:id="rId8"/>
    <p:sldLayoutId id="2147483660" r:id="rId9"/>
    <p:sldLayoutId id="2147483704" r:id="rId10"/>
    <p:sldLayoutId id="2147483671" r:id="rId11"/>
    <p:sldLayoutId id="2147483718" r:id="rId12"/>
    <p:sldLayoutId id="2147483680" r:id="rId13"/>
    <p:sldLayoutId id="2147483757" r:id="rId14"/>
    <p:sldLayoutId id="2147483691" r:id="rId15"/>
    <p:sldLayoutId id="2147483702" r:id="rId16"/>
    <p:sldLayoutId id="2147483750" r:id="rId17"/>
    <p:sldLayoutId id="2147483684" r:id="rId18"/>
    <p:sldLayoutId id="2147483749" r:id="rId19"/>
    <p:sldLayoutId id="2147483686" r:id="rId20"/>
    <p:sldLayoutId id="2147483689" r:id="rId21"/>
    <p:sldLayoutId id="2147483690" r:id="rId22"/>
    <p:sldLayoutId id="2147483682" r:id="rId23"/>
    <p:sldLayoutId id="2147483705" r:id="rId24"/>
    <p:sldLayoutId id="2147483710" r:id="rId25"/>
    <p:sldLayoutId id="2147483712" r:id="rId26"/>
    <p:sldLayoutId id="2147483713" r:id="rId27"/>
    <p:sldLayoutId id="2147483716" r:id="rId28"/>
    <p:sldLayoutId id="2147483715" r:id="rId29"/>
    <p:sldLayoutId id="2147483735" r:id="rId30"/>
    <p:sldLayoutId id="2147483719" r:id="rId31"/>
    <p:sldLayoutId id="2147483725" r:id="rId32"/>
    <p:sldLayoutId id="2147483726" r:id="rId33"/>
    <p:sldLayoutId id="2147483727" r:id="rId34"/>
    <p:sldLayoutId id="2147483728" r:id="rId35"/>
    <p:sldLayoutId id="2147483734" r:id="rId36"/>
    <p:sldLayoutId id="2147483753" r:id="rId37"/>
    <p:sldLayoutId id="2147483756" r:id="rId38"/>
    <p:sldLayoutId id="2147483758" r:id="rId39"/>
    <p:sldLayoutId id="2147483693" r:id="rId40"/>
    <p:sldLayoutId id="2147483714" r:id="rId4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3" grpId="0" animBg="1"/>
      <p:bldP spid="13" grpId="1" animBg="1"/>
      <p:bldP spid="14" grpId="0" animBg="1"/>
      <p:bldP spid="14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3" grpId="0" animBg="1"/>
      <p:bldP spid="23" grpId="1" animBg="1"/>
      <p:bldP spid="20" grpId="0" animBg="1"/>
      <p:bldP spid="20" grpId="1" animBg="1"/>
      <p:bldP spid="6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Route 159 UltraLight" pitchFamily="50" charset="0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2" y="246956"/>
            <a:ext cx="1650787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679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17" r:id="rId2"/>
    <p:sldLayoutId id="2147483670" r:id="rId3"/>
    <p:sldLayoutId id="2147483666" r:id="rId4"/>
    <p:sldLayoutId id="2147483667" r:id="rId5"/>
    <p:sldLayoutId id="2147483672" r:id="rId6"/>
    <p:sldLayoutId id="2147483674" r:id="rId7"/>
    <p:sldLayoutId id="2147483723" r:id="rId8"/>
    <p:sldLayoutId id="2147483678" r:id="rId9"/>
    <p:sldLayoutId id="2147483679" r:id="rId10"/>
    <p:sldLayoutId id="2147483703" r:id="rId11"/>
    <p:sldLayoutId id="2147483707" r:id="rId12"/>
    <p:sldLayoutId id="2147483711" r:id="rId13"/>
    <p:sldLayoutId id="2147483701" r:id="rId14"/>
    <p:sldLayoutId id="2147483708" r:id="rId15"/>
    <p:sldLayoutId id="2147483720" r:id="rId16"/>
    <p:sldLayoutId id="2147483722" r:id="rId17"/>
    <p:sldLayoutId id="2147483731" r:id="rId18"/>
    <p:sldLayoutId id="2147483732" r:id="rId19"/>
    <p:sldLayoutId id="2147483738" r:id="rId20"/>
    <p:sldLayoutId id="2147483739" r:id="rId21"/>
    <p:sldLayoutId id="2147483741" r:id="rId22"/>
    <p:sldLayoutId id="2147483746" r:id="rId23"/>
    <p:sldLayoutId id="2147483761" r:id="rId24"/>
    <p:sldLayoutId id="2147483765" r:id="rId25"/>
    <p:sldLayoutId id="2147483774" r:id="rId26"/>
    <p:sldLayoutId id="2147483754" r:id="rId2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34294" y="246956"/>
            <a:ext cx="1643779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05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70" r:id="rId2"/>
    <p:sldLayoutId id="2147483762" r:id="rId3"/>
    <p:sldLayoutId id="2147483662" r:id="rId4"/>
    <p:sldLayoutId id="2147483663" r:id="rId5"/>
    <p:sldLayoutId id="2147483673" r:id="rId6"/>
    <p:sldLayoutId id="2147483697" r:id="rId7"/>
    <p:sldLayoutId id="2147483698" r:id="rId8"/>
    <p:sldLayoutId id="2147483699" r:id="rId9"/>
    <p:sldLayoutId id="2147483709" r:id="rId10"/>
    <p:sldLayoutId id="2147483700" r:id="rId11"/>
    <p:sldLayoutId id="2147483733" r:id="rId12"/>
    <p:sldLayoutId id="2147483740" r:id="rId13"/>
    <p:sldLayoutId id="2147483743" r:id="rId14"/>
    <p:sldLayoutId id="2147483745" r:id="rId15"/>
    <p:sldLayoutId id="2147483766" r:id="rId16"/>
    <p:sldLayoutId id="2147483768" r:id="rId17"/>
    <p:sldLayoutId id="2147483767" r:id="rId18"/>
    <p:sldLayoutId id="2147483769" r:id="rId19"/>
    <p:sldLayoutId id="2147483730" r:id="rId20"/>
    <p:sldLayoutId id="2147483759" r:id="rId21"/>
    <p:sldLayoutId id="2147483760" r:id="rId22"/>
    <p:sldLayoutId id="2147483755" r:id="rId23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ctrTitle"/>
          </p:nvPr>
        </p:nvSpPr>
        <p:spPr>
          <a:xfrm>
            <a:off x="1774293" y="4350500"/>
            <a:ext cx="15145777" cy="1585999"/>
          </a:xfrm>
        </p:spPr>
        <p:txBody>
          <a:bodyPr/>
          <a:lstStyle/>
          <a:p>
            <a:r>
              <a:rPr lang="en-US" altLang="ja-JP" sz="8000" dirty="0" err="1"/>
              <a:t>DeltaExam</a:t>
            </a:r>
            <a:endParaRPr kumimoji="1" lang="ja-JP" alt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62C07-5198-4AA3-B2F9-D14BFB6D0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Bruno </a:t>
            </a:r>
            <a:r>
              <a:rPr lang="hr-HR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Fabulić</a:t>
            </a:r>
            <a:r>
              <a:rPr lang="hr-H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Mia Matijašević,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Maja Piskač, Mia Tadić, Kristina Udovičić</a:t>
            </a:r>
          </a:p>
          <a:p>
            <a:endParaRPr lang="hr-H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49393-F2FF-46CD-BF3F-099062D250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6342" y="5835196"/>
            <a:ext cx="15553728" cy="960460"/>
          </a:xfrm>
        </p:spPr>
        <p:txBody>
          <a:bodyPr/>
          <a:lstStyle/>
          <a:p>
            <a:r>
              <a:rPr lang="en-US" sz="6000" dirty="0"/>
              <a:t> Tim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endParaRPr lang="hr-HR" sz="6000" dirty="0"/>
          </a:p>
        </p:txBody>
      </p:sp>
    </p:spTree>
    <p:extLst>
      <p:ext uri="{BB962C8B-B14F-4D97-AF65-F5344CB8AC3E}">
        <p14:creationId xmlns:p14="http://schemas.microsoft.com/office/powerpoint/2010/main" val="22173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solidFill>
                  <a:schemeClr val="accent1"/>
                </a:solidFill>
                <a:latin typeface="Route 159 Bold" pitchFamily="50" charset="0"/>
              </a:rPr>
              <a:t>Projektni</a:t>
            </a:r>
            <a:r>
              <a:rPr lang="en-US" altLang="ja-JP" dirty="0">
                <a:solidFill>
                  <a:schemeClr val="accent1"/>
                </a:solidFill>
                <a:latin typeface="Route 159 Bold" pitchFamily="50" charset="0"/>
              </a:rPr>
              <a:t> </a:t>
            </a:r>
            <a:r>
              <a:rPr lang="en-US" altLang="ja-JP" dirty="0" err="1">
                <a:solidFill>
                  <a:schemeClr val="accent1"/>
                </a:solidFill>
                <a:latin typeface="Route 159 Bold" pitchFamily="50" charset="0"/>
              </a:rPr>
              <a:t>zadatak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3"/>
          </p:nvPr>
        </p:nvSpPr>
        <p:spPr>
          <a:xfrm>
            <a:off x="3166542" y="1657853"/>
            <a:ext cx="13196205" cy="1203151"/>
          </a:xfrm>
        </p:spPr>
        <p:txBody>
          <a:bodyPr>
            <a:normAutofit fontScale="77500" lnSpcReduction="20000"/>
          </a:bodyPr>
          <a:lstStyle/>
          <a:p>
            <a:r>
              <a:rPr lang="en-US" altLang="ja-JP" sz="3800" b="1" dirty="0" err="1"/>
              <a:t>Tema</a:t>
            </a:r>
            <a:r>
              <a:rPr lang="en-US" altLang="ja-JP" sz="3800" b="1" dirty="0"/>
              <a:t> 1</a:t>
            </a:r>
            <a:r>
              <a:rPr lang="en-US" altLang="ja-JP" b="1" dirty="0"/>
              <a:t>. </a:t>
            </a:r>
            <a:r>
              <a:rPr lang="hr-HR" sz="4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Modelirati </a:t>
            </a:r>
            <a:r>
              <a:rPr lang="hr-HR" sz="4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dokumentsku</a:t>
            </a:r>
            <a:r>
              <a:rPr lang="hr-HR" sz="4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bazu podataka za provedbu ispita i izgraditi aplikaciju nad njom.</a:t>
            </a:r>
          </a:p>
          <a:p>
            <a:endParaRPr kumimoji="1" lang="ja-JP" altLang="en-US" b="1" dirty="0"/>
          </a:p>
        </p:txBody>
      </p:sp>
      <p:sp>
        <p:nvSpPr>
          <p:cNvPr id="18" name="角丸四角形 17"/>
          <p:cNvSpPr/>
          <p:nvPr/>
        </p:nvSpPr>
        <p:spPr>
          <a:xfrm>
            <a:off x="9273589" y="5127932"/>
            <a:ext cx="4017819" cy="65116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400" dirty="0" err="1">
                <a:solidFill>
                  <a:schemeClr val="bg1"/>
                </a:solidFill>
                <a:latin typeface="Route 159 Light" pitchFamily="50" charset="0"/>
              </a:rPr>
              <a:t>nastavnici</a:t>
            </a:r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9363502" y="6268678"/>
            <a:ext cx="4017819" cy="65116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400" dirty="0" err="1">
                <a:solidFill>
                  <a:schemeClr val="bg1"/>
                </a:solidFill>
                <a:latin typeface="Route 159 Light" pitchFamily="50" charset="0"/>
              </a:rPr>
              <a:t>kolegiji</a:t>
            </a:r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9212415" y="3982150"/>
            <a:ext cx="4017819" cy="65116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400" dirty="0" err="1">
                <a:solidFill>
                  <a:schemeClr val="bg1"/>
                </a:solidFill>
                <a:latin typeface="Route 159 Light" pitchFamily="50" charset="0"/>
              </a:rPr>
              <a:t>studenti</a:t>
            </a:r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grpSp>
        <p:nvGrpSpPr>
          <p:cNvPr id="161" name="グループ化 160"/>
          <p:cNvGrpSpPr/>
          <p:nvPr/>
        </p:nvGrpSpPr>
        <p:grpSpPr>
          <a:xfrm>
            <a:off x="13479486" y="5143500"/>
            <a:ext cx="1993275" cy="651218"/>
            <a:chOff x="8707547" y="4084328"/>
            <a:chExt cx="2472907" cy="807917"/>
          </a:xfrm>
        </p:grpSpPr>
        <p:pic>
          <p:nvPicPr>
            <p:cNvPr id="68" name="図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7547" y="4084328"/>
              <a:ext cx="1195531" cy="807917"/>
            </a:xfrm>
            <a:prstGeom prst="rect">
              <a:avLst/>
            </a:prstGeom>
          </p:spPr>
        </p:pic>
        <p:pic>
          <p:nvPicPr>
            <p:cNvPr id="78" name="図 7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235" y="4084328"/>
              <a:ext cx="1195531" cy="807917"/>
            </a:xfrm>
            <a:prstGeom prst="rect">
              <a:avLst/>
            </a:prstGeom>
          </p:spPr>
        </p:pic>
        <p:pic>
          <p:nvPicPr>
            <p:cNvPr id="79" name="図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4923" y="4084328"/>
              <a:ext cx="1195531" cy="807917"/>
            </a:xfrm>
            <a:prstGeom prst="rect">
              <a:avLst/>
            </a:prstGeom>
          </p:spPr>
        </p:pic>
      </p:grpSp>
      <p:grpSp>
        <p:nvGrpSpPr>
          <p:cNvPr id="162" name="グループ化 161"/>
          <p:cNvGrpSpPr/>
          <p:nvPr/>
        </p:nvGrpSpPr>
        <p:grpSpPr>
          <a:xfrm>
            <a:off x="13497547" y="6268625"/>
            <a:ext cx="2508086" cy="651218"/>
            <a:chOff x="8707548" y="4986852"/>
            <a:chExt cx="3111594" cy="807917"/>
          </a:xfrm>
        </p:grpSpPr>
        <p:pic>
          <p:nvPicPr>
            <p:cNvPr id="88" name="図 8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707548" y="4986852"/>
              <a:ext cx="1195529" cy="807917"/>
            </a:xfrm>
            <a:prstGeom prst="rect">
              <a:avLst/>
            </a:prstGeom>
          </p:spPr>
        </p:pic>
        <p:pic>
          <p:nvPicPr>
            <p:cNvPr id="98" name="図 9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323831" y="4986852"/>
              <a:ext cx="1195529" cy="807917"/>
            </a:xfrm>
            <a:prstGeom prst="rect">
              <a:avLst/>
            </a:prstGeom>
          </p:spPr>
        </p:pic>
        <p:pic>
          <p:nvPicPr>
            <p:cNvPr id="99" name="図 9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984924" y="4986852"/>
              <a:ext cx="1195529" cy="807917"/>
            </a:xfrm>
            <a:prstGeom prst="rect">
              <a:avLst/>
            </a:prstGeom>
          </p:spPr>
        </p:pic>
        <p:pic>
          <p:nvPicPr>
            <p:cNvPr id="100" name="図 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0623613" y="4986852"/>
              <a:ext cx="1195529" cy="807917"/>
            </a:xfrm>
            <a:prstGeom prst="rect">
              <a:avLst/>
            </a:prstGeom>
          </p:spPr>
        </p:pic>
      </p:grpSp>
      <p:sp>
        <p:nvSpPr>
          <p:cNvPr id="210" name="テキスト プレースホルダー 6"/>
          <p:cNvSpPr txBox="1">
            <a:spLocks/>
          </p:cNvSpPr>
          <p:nvPr/>
        </p:nvSpPr>
        <p:spPr>
          <a:xfrm>
            <a:off x="1080963" y="4657602"/>
            <a:ext cx="6330489" cy="173736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400" dirty="0"/>
              <a:t>K</a:t>
            </a:r>
            <a:r>
              <a:rPr lang="en-US" sz="2400" dirty="0" err="1"/>
              <a:t>oristeći</a:t>
            </a:r>
            <a:r>
              <a:rPr lang="en-US" sz="2400" dirty="0"/>
              <a:t> Docker </a:t>
            </a:r>
            <a:r>
              <a:rPr lang="en-US" sz="2400" dirty="0" err="1"/>
              <a:t>i</a:t>
            </a:r>
            <a:r>
              <a:rPr lang="en-US" sz="2400" dirty="0"/>
              <a:t> MongoDB k</a:t>
            </a:r>
            <a:r>
              <a:rPr lang="hr-HR" sz="2400" dirty="0" err="1"/>
              <a:t>reirana</a:t>
            </a:r>
            <a:r>
              <a:rPr lang="hr-HR" sz="2400" dirty="0"/>
              <a:t> je </a:t>
            </a:r>
            <a:r>
              <a:rPr lang="hr-HR" sz="2400" dirty="0" err="1"/>
              <a:t>dokumentska</a:t>
            </a:r>
            <a:r>
              <a:rPr lang="hr-HR" sz="2400" dirty="0"/>
              <a:t> baza podataka </a:t>
            </a:r>
            <a:r>
              <a:rPr lang="hr-HR" sz="2400" i="1" dirty="0"/>
              <a:t>ispiti</a:t>
            </a:r>
            <a:r>
              <a:rPr lang="en-US" sz="2400" dirty="0"/>
              <a:t>,</a:t>
            </a:r>
            <a:r>
              <a:rPr lang="hr-HR" sz="2400" dirty="0"/>
              <a:t> koja sadrži tri kolekcije: </a:t>
            </a:r>
            <a:endParaRPr lang="ja-JP" altLang="en-US" sz="2400" dirty="0"/>
          </a:p>
        </p:txBody>
      </p:sp>
      <p:sp>
        <p:nvSpPr>
          <p:cNvPr id="211" name="正方形/長方形 210"/>
          <p:cNvSpPr/>
          <p:nvPr/>
        </p:nvSpPr>
        <p:spPr>
          <a:xfrm>
            <a:off x="1209300" y="8112612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Route 159 Light" pitchFamily="50" charset="0"/>
            </a:endParaRPr>
          </a:p>
        </p:txBody>
      </p:sp>
      <p:sp>
        <p:nvSpPr>
          <p:cNvPr id="213" name="テキスト ボックス 212"/>
          <p:cNvSpPr txBox="1"/>
          <p:nvPr/>
        </p:nvSpPr>
        <p:spPr>
          <a:xfrm>
            <a:off x="14950690" y="3892233"/>
            <a:ext cx="88998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ja-JP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</a:t>
            </a:r>
            <a:endParaRPr kumimoji="1" lang="ja-JP" altLang="en-US" sz="4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4" name="テキスト ボックス 213"/>
          <p:cNvSpPr txBox="1"/>
          <p:nvPr/>
        </p:nvSpPr>
        <p:spPr>
          <a:xfrm>
            <a:off x="15472760" y="5080429"/>
            <a:ext cx="88998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ja-JP" sz="4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25</a:t>
            </a:r>
            <a:endParaRPr kumimoji="1" lang="ja-JP" altLang="en-US" sz="4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5" name="テキスト ボックス 214"/>
          <p:cNvSpPr txBox="1"/>
          <p:nvPr/>
        </p:nvSpPr>
        <p:spPr>
          <a:xfrm>
            <a:off x="16005633" y="6178735"/>
            <a:ext cx="88998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ja-JP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37</a:t>
            </a:r>
            <a:endParaRPr kumimoji="1" lang="ja-JP" altLang="en-US" sz="4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21" name="グループ化 220"/>
          <p:cNvGrpSpPr/>
          <p:nvPr/>
        </p:nvGrpSpPr>
        <p:grpSpPr>
          <a:xfrm>
            <a:off x="13472225" y="3987752"/>
            <a:ext cx="1478465" cy="651219"/>
            <a:chOff x="7693085" y="2781944"/>
            <a:chExt cx="1478465" cy="651219"/>
          </a:xfrm>
        </p:grpSpPr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3085" y="2781944"/>
              <a:ext cx="963653" cy="651219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7897" y="2781944"/>
              <a:ext cx="963653" cy="651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2691610"/>
      </p:ext>
    </p:extLst>
  </p:cSld>
  <p:clrMapOvr>
    <a:masterClrMapping/>
  </p:clrMapOvr>
  <p:transition spd="slow" advTm="11926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25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3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8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350"/>
                            </p:stCondLst>
                            <p:childTnLst>
                              <p:par>
                                <p:cTn id="3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9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0" grpId="0" build="allAtOnce"/>
      <p:bldP spid="211" grpId="0" animBg="1"/>
      <p:bldP spid="213" grpId="0"/>
      <p:bldP spid="214" grpId="0"/>
      <p:bldP spid="2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15B4666-3F0C-46B0-B7BD-C6BA5249EE0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93" t="7424" r="-9862" b="9194"/>
          <a:stretch/>
        </p:blipFill>
        <p:spPr>
          <a:xfrm>
            <a:off x="0" y="0"/>
            <a:ext cx="18088934" cy="10175834"/>
          </a:xfrm>
        </p:spPr>
      </p:pic>
      <p:sp>
        <p:nvSpPr>
          <p:cNvPr id="17" name="テキスト プレースホルダー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>
          <a:xfrm>
            <a:off x="865660" y="5504754"/>
            <a:ext cx="6336704" cy="2447058"/>
          </a:xfrm>
        </p:spPr>
        <p:txBody>
          <a:bodyPr>
            <a:noAutofit/>
          </a:bodyPr>
          <a:lstStyle/>
          <a:p>
            <a:r>
              <a:rPr lang="en-US" altLang="ja-JP" sz="5400" dirty="0" err="1"/>
              <a:t>agregat</a:t>
            </a:r>
            <a:r>
              <a:rPr lang="en-US" altLang="ja-JP" sz="5400" dirty="0"/>
              <a:t> </a:t>
            </a:r>
            <a:r>
              <a:rPr lang="en-US" altLang="ja-JP" sz="5400" dirty="0" err="1"/>
              <a:t>kolekcije</a:t>
            </a:r>
            <a:r>
              <a:rPr lang="en-US" altLang="ja-JP" sz="5400" dirty="0"/>
              <a:t> </a:t>
            </a:r>
            <a:r>
              <a:rPr lang="en-US" altLang="ja-JP" sz="8000" i="1" dirty="0" err="1"/>
              <a:t>studenti</a:t>
            </a:r>
            <a:endParaRPr lang="ja-JP" altLang="en-US" sz="8000" i="1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endParaRPr kumimoji="1" lang="ja-JP" altLang="en-US"/>
          </a:p>
        </p:txBody>
      </p:sp>
      <p:pic>
        <p:nvPicPr>
          <p:cNvPr id="12" name="図プレースホルダー 11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57831" y="4423606"/>
            <a:ext cx="1152363" cy="1152363"/>
          </a:xfrm>
        </p:spPr>
      </p:pic>
    </p:spTree>
    <p:extLst>
      <p:ext uri="{BB962C8B-B14F-4D97-AF65-F5344CB8AC3E}">
        <p14:creationId xmlns:p14="http://schemas.microsoft.com/office/powerpoint/2010/main" val="206134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228">
        <p14:flip dir="r"/>
      </p:transition>
    </mc:Choice>
    <mc:Fallback xmlns="">
      <p:transition spd="slow" advTm="4228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076AFC5B-6B32-4BB5-A162-D0BFB43B4AB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2" t="5903" r="9087" b="5903"/>
          <a:stretch/>
        </p:blipFill>
        <p:spPr>
          <a:xfrm>
            <a:off x="0" y="0"/>
            <a:ext cx="18286413" cy="10287000"/>
          </a:xfrm>
        </p:spPr>
      </p:pic>
      <p:sp>
        <p:nvSpPr>
          <p:cNvPr id="17" name="テキスト プレースホルダー 16"/>
          <p:cNvSpPr>
            <a:spLocks noGrp="1"/>
          </p:cNvSpPr>
          <p:nvPr>
            <p:ph type="body" sz="quarter" idx="11"/>
          </p:nvPr>
        </p:nvSpPr>
        <p:spPr>
          <a:xfrm>
            <a:off x="463464" y="2900102"/>
            <a:ext cx="6768554" cy="6768554"/>
          </a:xfrm>
        </p:spPr>
        <p:txBody>
          <a:bodyPr/>
          <a:lstStyle/>
          <a:p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>
          <a:xfrm>
            <a:off x="463464" y="5245328"/>
            <a:ext cx="6954826" cy="2778492"/>
          </a:xfrm>
        </p:spPr>
        <p:txBody>
          <a:bodyPr>
            <a:noAutofit/>
          </a:bodyPr>
          <a:lstStyle/>
          <a:p>
            <a:r>
              <a:rPr lang="en-US" altLang="ja-JP" sz="5400" dirty="0" err="1"/>
              <a:t>agregat</a:t>
            </a:r>
            <a:r>
              <a:rPr lang="en-US" altLang="ja-JP" sz="5400" dirty="0"/>
              <a:t> </a:t>
            </a:r>
            <a:r>
              <a:rPr lang="en-US" altLang="ja-JP" sz="5400" dirty="0" err="1"/>
              <a:t>kolekcije</a:t>
            </a:r>
            <a:r>
              <a:rPr lang="en-US" altLang="ja-JP" sz="5400" dirty="0"/>
              <a:t> </a:t>
            </a:r>
            <a:r>
              <a:rPr lang="en-US" altLang="ja-JP" sz="8000" i="1" dirty="0" err="1"/>
              <a:t>nastavnici</a:t>
            </a:r>
            <a:endParaRPr lang="ja-JP" altLang="en-US" sz="8000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endParaRPr kumimoji="1" lang="ja-JP" altLang="en-US"/>
          </a:p>
        </p:txBody>
      </p:sp>
      <p:pic>
        <p:nvPicPr>
          <p:cNvPr id="16" name="図プレースホルダー 11">
            <a:extLst>
              <a:ext uri="{FF2B5EF4-FFF2-40B4-BE49-F238E27FC236}">
                <a16:creationId xmlns:a16="http://schemas.microsoft.com/office/drawing/2014/main" id="{36992ED4-378C-4EC0-950D-230D1F8F66A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57750" y="4453240"/>
            <a:ext cx="1152525" cy="1152525"/>
          </a:xfrm>
        </p:spPr>
      </p:pic>
    </p:spTree>
    <p:extLst>
      <p:ext uri="{BB962C8B-B14F-4D97-AF65-F5344CB8AC3E}">
        <p14:creationId xmlns:p14="http://schemas.microsoft.com/office/powerpoint/2010/main" val="208858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273">
        <p14:flip dir="r"/>
      </p:transition>
    </mc:Choice>
    <mc:Fallback xmlns="">
      <p:transition spd="slow" advTm="4273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64043FF-0D2B-4885-A46B-1A591A7990F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4" t="6695" r="3484" b="4837"/>
          <a:stretch/>
        </p:blipFill>
        <p:spPr>
          <a:xfrm>
            <a:off x="0" y="0"/>
            <a:ext cx="18286413" cy="10287000"/>
          </a:xfrm>
        </p:spPr>
      </p:pic>
      <p:sp>
        <p:nvSpPr>
          <p:cNvPr id="37" name="テキスト プレースホルダー 3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8" name="テキスト プレースホルダー 3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 </a:t>
            </a:r>
            <a:endParaRPr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7"/>
          </p:nvPr>
        </p:nvSpPr>
        <p:spPr>
          <a:xfrm>
            <a:off x="11015315" y="5378587"/>
            <a:ext cx="6336704" cy="3123729"/>
          </a:xfrm>
        </p:spPr>
        <p:txBody>
          <a:bodyPr>
            <a:noAutofit/>
          </a:bodyPr>
          <a:lstStyle/>
          <a:p>
            <a:r>
              <a:rPr lang="en-US" altLang="ja-JP" sz="5400" dirty="0" err="1"/>
              <a:t>agregat</a:t>
            </a:r>
            <a:r>
              <a:rPr lang="en-US" altLang="ja-JP" sz="5400" dirty="0"/>
              <a:t> </a:t>
            </a:r>
            <a:r>
              <a:rPr lang="en-US" altLang="ja-JP" sz="5400" dirty="0" err="1"/>
              <a:t>kolekcije</a:t>
            </a:r>
            <a:r>
              <a:rPr lang="en-US" altLang="ja-JP" sz="5400" dirty="0"/>
              <a:t> </a:t>
            </a:r>
            <a:r>
              <a:rPr lang="en-US" altLang="ja-JP" sz="8000" i="1" dirty="0" err="1"/>
              <a:t>kolegiji</a:t>
            </a:r>
            <a:endParaRPr lang="ja-JP" altLang="en-US" sz="8000" i="1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endParaRPr kumimoji="1" lang="ja-JP" alt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80E06FB-3DE5-4D0E-86B4-1966D6A90A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4" name="図プレースホルダー 43">
            <a:extLst>
              <a:ext uri="{FF2B5EF4-FFF2-40B4-BE49-F238E27FC236}">
                <a16:creationId xmlns:a16="http://schemas.microsoft.com/office/drawing/2014/main" id="{7B8CC01C-FE39-4326-917D-F044AA6EF0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1" r="16211"/>
          <a:stretch>
            <a:fillRect/>
          </a:stretch>
        </p:blipFill>
        <p:spPr>
          <a:xfrm>
            <a:off x="13607486" y="4226224"/>
            <a:ext cx="1152363" cy="115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6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696">
        <p14:flip dir="r"/>
      </p:transition>
    </mc:Choice>
    <mc:Fallback xmlns="">
      <p:transition spd="slow" advTm="3696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72ACAA-5110-48E2-8375-A7823C92660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" r="103"/>
          <a:stretch/>
        </p:blipFill>
        <p:spPr>
          <a:xfrm>
            <a:off x="0" y="-3175"/>
            <a:ext cx="18286413" cy="10287000"/>
          </a:xfrm>
        </p:spPr>
      </p:pic>
      <p:sp>
        <p:nvSpPr>
          <p:cNvPr id="14" name="タイトル 13"/>
          <p:cNvSpPr>
            <a:spLocks noGrp="1"/>
          </p:cNvSpPr>
          <p:nvPr>
            <p:ph type="title"/>
          </p:nvPr>
        </p:nvSpPr>
        <p:spPr>
          <a:xfrm>
            <a:off x="9833810" y="8755935"/>
            <a:ext cx="8101264" cy="1170617"/>
          </a:xfrm>
        </p:spPr>
        <p:txBody>
          <a:bodyPr/>
          <a:lstStyle/>
          <a:p>
            <a:r>
              <a:rPr lang="en-US" altLang="ja-JP" dirty="0"/>
              <a:t>MongoDB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671866"/>
      </p:ext>
    </p:extLst>
  </p:cSld>
  <p:clrMapOvr>
    <a:masterClrMapping/>
  </p:clrMapOvr>
  <p:transition spd="slow" advTm="3037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2662991" y="339949"/>
            <a:ext cx="15769388" cy="1203151"/>
          </a:xfrm>
        </p:spPr>
        <p:txBody>
          <a:bodyPr>
            <a:noAutofit/>
          </a:bodyPr>
          <a:lstStyle/>
          <a:p>
            <a:r>
              <a:rPr lang="en-US" altLang="ja-JP" sz="8000" dirty="0" err="1"/>
              <a:t>Kreiranje</a:t>
            </a:r>
            <a:r>
              <a:rPr kumimoji="1" lang="en-US" altLang="ja-JP" sz="8000" dirty="0"/>
              <a:t> </a:t>
            </a:r>
            <a:r>
              <a:rPr lang="en-US" altLang="ja-JP" sz="8000" dirty="0" err="1">
                <a:solidFill>
                  <a:schemeClr val="accent1"/>
                </a:solidFill>
                <a:latin typeface="Route 159 Bold" pitchFamily="50" charset="0"/>
              </a:rPr>
              <a:t>aplikacije</a:t>
            </a:r>
            <a:r>
              <a:rPr lang="en-US" altLang="ja-JP" sz="8000" dirty="0">
                <a:solidFill>
                  <a:schemeClr val="accent1"/>
                </a:solidFill>
                <a:latin typeface="Route 159 Bold" pitchFamily="50" charset="0"/>
              </a:rPr>
              <a:t> </a:t>
            </a:r>
            <a:r>
              <a:rPr lang="en-US" altLang="ja-JP" dirty="0">
                <a:solidFill>
                  <a:schemeClr val="accent1"/>
                </a:solidFill>
                <a:latin typeface="Route 159 Bold" pitchFamily="50" charset="0"/>
              </a:rPr>
              <a:t>(Visual </a:t>
            </a:r>
            <a:r>
              <a:rPr lang="en-US" altLang="ja-JP" dirty="0" err="1">
                <a:solidFill>
                  <a:schemeClr val="accent1"/>
                </a:solidFill>
                <a:latin typeface="Route 159 Bold" pitchFamily="50" charset="0"/>
              </a:rPr>
              <a:t>Studio,C</a:t>
            </a:r>
            <a:r>
              <a:rPr lang="en-US" altLang="ja-JP" dirty="0">
                <a:solidFill>
                  <a:schemeClr val="accent1"/>
                </a:solidFill>
                <a:latin typeface="Route 159 Bold" pitchFamily="50" charset="0"/>
              </a:rPr>
              <a:t># I WF) </a:t>
            </a:r>
            <a:endParaRPr lang="ja-JP" altLang="en-US" sz="8000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>
          <a:xfrm>
            <a:off x="3166542" y="1543100"/>
            <a:ext cx="14329592" cy="943426"/>
          </a:xfrm>
        </p:spPr>
        <p:txBody>
          <a:bodyPr>
            <a:normAutofit/>
          </a:bodyPr>
          <a:lstStyle/>
          <a:p>
            <a:r>
              <a:rPr lang="hr-HR" altLang="en-US" sz="3200" dirty="0"/>
              <a:t>Aplikacija je kreirana tako da je može koristiti student i nastavnik</a:t>
            </a:r>
            <a:r>
              <a:rPr lang="en-US" altLang="en-US" sz="3200" dirty="0"/>
              <a:t>:</a:t>
            </a:r>
            <a:endParaRPr kumimoji="1" lang="ja-JP" altLang="en-US" sz="3200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27"/>
          </p:nvPr>
        </p:nvSpPr>
        <p:spPr>
          <a:xfrm>
            <a:off x="835214" y="3005603"/>
            <a:ext cx="7401338" cy="2823902"/>
          </a:xfrm>
        </p:spPr>
        <p:txBody>
          <a:bodyPr/>
          <a:lstStyle/>
          <a:p>
            <a:r>
              <a:rPr lang="en-US" altLang="ja-JP" dirty="0"/>
              <a:t>login </a:t>
            </a:r>
            <a:r>
              <a:rPr lang="en-US" altLang="ja-JP" dirty="0" err="1"/>
              <a:t>kao</a:t>
            </a:r>
            <a:endParaRPr lang="en-US" altLang="ja-JP" dirty="0"/>
          </a:p>
          <a:p>
            <a:r>
              <a:rPr lang="en-US" altLang="ja-JP" dirty="0"/>
              <a:t>NASTAVNIK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ja-JP" dirty="0"/>
              <a:t>login </a:t>
            </a:r>
            <a:r>
              <a:rPr lang="en-US" altLang="ja-JP" dirty="0" err="1"/>
              <a:t>kao</a:t>
            </a:r>
            <a:endParaRPr lang="en-US" altLang="ja-JP" dirty="0"/>
          </a:p>
          <a:p>
            <a:r>
              <a:rPr lang="en-US" altLang="ja-JP" dirty="0"/>
              <a:t>STUDENT</a:t>
            </a:r>
            <a:endParaRPr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4"/>
          </p:nvPr>
        </p:nvSpPr>
        <p:spPr>
          <a:xfrm>
            <a:off x="385011" y="6348582"/>
            <a:ext cx="8758195" cy="393841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 err="1"/>
              <a:t>p</a:t>
            </a:r>
            <a:r>
              <a:rPr kumimoji="1" lang="en-US" altLang="ja-JP" dirty="0" err="1"/>
              <a:t>regled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svih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ispita</a:t>
            </a:r>
            <a:r>
              <a:rPr kumimoji="1" lang="en-US" altLang="ja-JP" dirty="0"/>
              <a:t> po </a:t>
            </a:r>
            <a:r>
              <a:rPr kumimoji="1" lang="en-US" altLang="ja-JP" dirty="0" err="1"/>
              <a:t>pojedinom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kolegiju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ulogiranog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nastavnika</a:t>
            </a:r>
            <a:endParaRPr kumimoji="1"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 err="1"/>
              <a:t>dodavanje</a:t>
            </a:r>
            <a:r>
              <a:rPr lang="en-US" altLang="ja-JP" dirty="0"/>
              <a:t> </a:t>
            </a:r>
            <a:r>
              <a:rPr lang="en-US" altLang="ja-JP" dirty="0" err="1"/>
              <a:t>novih</a:t>
            </a:r>
            <a:r>
              <a:rPr lang="en-US" altLang="ja-JP" dirty="0"/>
              <a:t> </a:t>
            </a:r>
            <a:r>
              <a:rPr lang="en-US" altLang="ja-JP" dirty="0" err="1"/>
              <a:t>ispita</a:t>
            </a:r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 err="1"/>
              <a:t>b</a:t>
            </a:r>
            <a:r>
              <a:rPr kumimoji="1" lang="en-US" altLang="ja-JP" dirty="0" err="1"/>
              <a:t>risanje</a:t>
            </a:r>
            <a:r>
              <a:rPr kumimoji="1" lang="en-US" altLang="ja-JP" dirty="0"/>
              <a:t> </a:t>
            </a:r>
            <a:r>
              <a:rPr lang="en-US" altLang="ja-JP" dirty="0" err="1"/>
              <a:t>neprovedenih</a:t>
            </a:r>
            <a:r>
              <a:rPr lang="en-US" altLang="ja-JP" dirty="0"/>
              <a:t> </a:t>
            </a:r>
            <a:r>
              <a:rPr lang="en-US" altLang="ja-JP" dirty="0" err="1"/>
              <a:t>ispita</a:t>
            </a:r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 err="1"/>
              <a:t>u</a:t>
            </a:r>
            <a:r>
              <a:rPr kumimoji="1" lang="en-US" altLang="ja-JP" dirty="0" err="1"/>
              <a:t>pis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ažuriranje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rezultata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ispita</a:t>
            </a:r>
            <a:r>
              <a:rPr kumimoji="1" lang="en-US" altLang="ja-JP" dirty="0"/>
              <a:t> za </a:t>
            </a:r>
            <a:r>
              <a:rPr kumimoji="1" lang="en-US" altLang="ja-JP" dirty="0" err="1"/>
              <a:t>pojedinog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studenta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kojemu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ocjena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nije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zaključena</a:t>
            </a:r>
            <a:r>
              <a:rPr lang="en-US" altLang="ja-JP" dirty="0"/>
              <a:t>, a </a:t>
            </a:r>
            <a:r>
              <a:rPr lang="en-US" altLang="ja-JP" dirty="0" err="1"/>
              <a:t>koji</a:t>
            </a:r>
            <a:r>
              <a:rPr lang="en-US" altLang="ja-JP" dirty="0"/>
              <a:t> je </a:t>
            </a:r>
            <a:r>
              <a:rPr lang="en-US" altLang="ja-JP" dirty="0" err="1"/>
              <a:t>pristupio</a:t>
            </a:r>
            <a:r>
              <a:rPr lang="en-US" altLang="ja-JP" dirty="0"/>
              <a:t> </a:t>
            </a:r>
            <a:r>
              <a:rPr lang="en-US" altLang="ja-JP" dirty="0" err="1"/>
              <a:t>ispitu</a:t>
            </a:r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 err="1"/>
              <a:t>p</a:t>
            </a:r>
            <a:r>
              <a:rPr kumimoji="1" lang="en-US" altLang="ja-JP" dirty="0" err="1"/>
              <a:t>rikaz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svih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studenata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kolegiju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zajedno</a:t>
            </a:r>
            <a:r>
              <a:rPr kumimoji="1" lang="en-US" altLang="ja-JP" dirty="0"/>
              <a:t> s </a:t>
            </a:r>
            <a:r>
              <a:rPr kumimoji="1" lang="en-US" altLang="ja-JP" dirty="0" err="1"/>
              <a:t>njihovim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rezultatima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ocjenama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uz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mogućnost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dodavanja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ocjene</a:t>
            </a:r>
            <a:endParaRPr kumimoji="1"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 err="1"/>
              <a:t>prosječni</a:t>
            </a:r>
            <a:r>
              <a:rPr lang="en-US" altLang="ja-JP" dirty="0"/>
              <a:t> </a:t>
            </a:r>
            <a:r>
              <a:rPr lang="en-US" altLang="ja-JP" dirty="0" err="1"/>
              <a:t>rezultat</a:t>
            </a:r>
            <a:r>
              <a:rPr lang="en-US" altLang="ja-JP" dirty="0"/>
              <a:t> po </a:t>
            </a:r>
            <a:r>
              <a:rPr lang="en-US" altLang="ja-JP" dirty="0" err="1"/>
              <a:t>određenom</a:t>
            </a:r>
            <a:r>
              <a:rPr lang="en-US" altLang="ja-JP" dirty="0"/>
              <a:t> </a:t>
            </a:r>
            <a:r>
              <a:rPr lang="en-US" altLang="ja-JP" dirty="0" err="1"/>
              <a:t>ispitu</a:t>
            </a:r>
            <a:r>
              <a:rPr lang="en-US" altLang="ja-JP" dirty="0"/>
              <a:t>, </a:t>
            </a:r>
            <a:r>
              <a:rPr lang="en-US" altLang="ja-JP" dirty="0" err="1"/>
              <a:t>prosječna</a:t>
            </a:r>
            <a:r>
              <a:rPr lang="en-US" altLang="ja-JP" dirty="0"/>
              <a:t> </a:t>
            </a:r>
            <a:r>
              <a:rPr lang="en-US" altLang="ja-JP" dirty="0" err="1"/>
              <a:t>ocjena</a:t>
            </a:r>
            <a:r>
              <a:rPr lang="en-US" altLang="ja-JP" dirty="0"/>
              <a:t> </a:t>
            </a:r>
            <a:r>
              <a:rPr lang="en-US" altLang="ja-JP" dirty="0" err="1"/>
              <a:t>kolegija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9"/>
          </p:nvPr>
        </p:nvSpPr>
        <p:spPr>
          <a:xfrm>
            <a:off x="10054379" y="6729737"/>
            <a:ext cx="7412834" cy="342491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 err="1"/>
              <a:t>p</a:t>
            </a:r>
            <a:r>
              <a:rPr kumimoji="1" lang="en-US" altLang="ja-JP" dirty="0" err="1"/>
              <a:t>regled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upisanih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kolegija</a:t>
            </a:r>
            <a:endParaRPr kumimoji="1"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 err="1"/>
              <a:t>prijava</a:t>
            </a:r>
            <a:r>
              <a:rPr lang="en-US" altLang="ja-JP" dirty="0"/>
              <a:t>/</a:t>
            </a:r>
            <a:r>
              <a:rPr lang="en-US" altLang="ja-JP" dirty="0" err="1"/>
              <a:t>odjava</a:t>
            </a:r>
            <a:r>
              <a:rPr lang="en-US" altLang="ja-JP" dirty="0"/>
              <a:t> </a:t>
            </a:r>
            <a:r>
              <a:rPr lang="en-US" altLang="ja-JP" dirty="0" err="1"/>
              <a:t>ispita</a:t>
            </a:r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 err="1"/>
              <a:t>p</a:t>
            </a:r>
            <a:r>
              <a:rPr kumimoji="1" lang="en-US" altLang="ja-JP" dirty="0" err="1"/>
              <a:t>regled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rezultata</a:t>
            </a:r>
            <a:r>
              <a:rPr kumimoji="1" lang="en-US" altLang="ja-JP" dirty="0"/>
              <a:t> po </a:t>
            </a:r>
            <a:r>
              <a:rPr kumimoji="1" lang="en-US" altLang="ja-JP" dirty="0" err="1"/>
              <a:t>ispitu</a:t>
            </a:r>
            <a:endParaRPr kumimoji="1"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 err="1"/>
              <a:t>konačna</a:t>
            </a:r>
            <a:r>
              <a:rPr lang="en-US" altLang="ja-JP" dirty="0"/>
              <a:t> </a:t>
            </a:r>
            <a:r>
              <a:rPr lang="en-US" altLang="ja-JP" dirty="0" err="1"/>
              <a:t>ocjene</a:t>
            </a:r>
            <a:r>
              <a:rPr lang="en-US" altLang="ja-JP" dirty="0"/>
              <a:t> </a:t>
            </a:r>
            <a:r>
              <a:rPr lang="en-US" altLang="ja-JP" dirty="0" err="1"/>
              <a:t>na</a:t>
            </a:r>
            <a:r>
              <a:rPr lang="en-US" altLang="ja-JP" dirty="0"/>
              <a:t> </a:t>
            </a:r>
            <a:r>
              <a:rPr lang="en-US" altLang="ja-JP" dirty="0" err="1"/>
              <a:t>kolegiju</a:t>
            </a:r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 err="1"/>
              <a:t>običan</a:t>
            </a:r>
            <a:r>
              <a:rPr lang="en-US" altLang="ja-JP" dirty="0"/>
              <a:t> </a:t>
            </a:r>
            <a:r>
              <a:rPr lang="en-US" altLang="ja-JP" dirty="0" err="1"/>
              <a:t>i</a:t>
            </a:r>
            <a:r>
              <a:rPr lang="en-US" altLang="ja-JP" dirty="0"/>
              <a:t> </a:t>
            </a:r>
            <a:r>
              <a:rPr lang="en-US" altLang="ja-JP" dirty="0" err="1"/>
              <a:t>t</a:t>
            </a:r>
            <a:r>
              <a:rPr kumimoji="1" lang="en-US" altLang="ja-JP" dirty="0" err="1"/>
              <a:t>ežinski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prosjek</a:t>
            </a:r>
            <a:r>
              <a:rPr kumimoji="1" lang="en-US" altLang="ja-JP" dirty="0"/>
              <a:t>  </a:t>
            </a:r>
            <a:r>
              <a:rPr kumimoji="1" lang="en-US" altLang="ja-JP" dirty="0" err="1"/>
              <a:t>studenta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8788088"/>
      </p:ext>
    </p:extLst>
  </p:cSld>
  <p:clrMapOvr>
    <a:masterClrMapping/>
  </p:clrMapOvr>
  <p:transition spd="slow" advTm="4885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Poteškoće</a:t>
            </a:r>
            <a:r>
              <a:rPr lang="en-US" altLang="ja-JP" dirty="0"/>
              <a:t> </a:t>
            </a:r>
            <a:r>
              <a:rPr lang="en-US" altLang="ja-JP" dirty="0" err="1"/>
              <a:t>i</a:t>
            </a:r>
            <a:r>
              <a:rPr lang="en-US" altLang="ja-JP" dirty="0"/>
              <a:t> </a:t>
            </a:r>
            <a:r>
              <a:rPr lang="en-US" altLang="ja-JP" dirty="0" err="1"/>
              <a:t>kako</a:t>
            </a:r>
            <a:r>
              <a:rPr lang="en-US" altLang="ja-JP" dirty="0"/>
              <a:t> </a:t>
            </a:r>
            <a:r>
              <a:rPr lang="en-US" altLang="ja-JP" dirty="0" err="1"/>
              <a:t>smo</a:t>
            </a:r>
            <a:r>
              <a:rPr lang="en-US" altLang="ja-JP" dirty="0"/>
              <a:t> </a:t>
            </a:r>
            <a:r>
              <a:rPr lang="en-US" altLang="ja-JP" dirty="0" err="1"/>
              <a:t>ih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rješili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 err="1"/>
              <a:t>Kreiranje</a:t>
            </a:r>
            <a:r>
              <a:rPr lang="en-US" altLang="ja-JP" dirty="0"/>
              <a:t> </a:t>
            </a:r>
            <a:r>
              <a:rPr lang="en-US" altLang="ja-JP" dirty="0" err="1"/>
              <a:t>kolekcija</a:t>
            </a:r>
            <a:r>
              <a:rPr lang="en-US" altLang="ja-JP" dirty="0"/>
              <a:t> i </a:t>
            </a:r>
            <a:r>
              <a:rPr lang="en-US" altLang="ja-JP" dirty="0" err="1"/>
              <a:t>agregata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hr-H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mali smo više ideja kako kreirati kolekcije i agregate, no na kraju smo se odlučili za onu s kojom smo zaključili da bi nam bilo najlakše dohvaćati podatke u aplikaciji te s kojima bi upiti bili najbrži</a:t>
            </a:r>
          </a:p>
          <a:p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      C#</a:t>
            </a:r>
            <a:endParaRPr kumimoji="1" lang="ja-JP" alt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7"/>
          </p:nvPr>
        </p:nvSpPr>
        <p:spPr>
          <a:xfrm>
            <a:off x="10958899" y="3881684"/>
            <a:ext cx="6147552" cy="2214315"/>
          </a:xfrm>
        </p:spPr>
        <p:txBody>
          <a:bodyPr>
            <a:normAutofit/>
          </a:bodyPr>
          <a:lstStyle/>
          <a:p>
            <a:r>
              <a:rPr lang="hr-H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 prepoznaje </a:t>
            </a:r>
            <a:r>
              <a:rPr lang="hr-HR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hr-H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iz mongo baze samo ako sprema vrijednosti iz polja u kojem se nalaze </a:t>
            </a:r>
            <a:r>
              <a:rPr lang="hr-HR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hr-H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vrijednosti kao </a:t>
            </a:r>
            <a:r>
              <a:rPr lang="hr-HR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stringove</a:t>
            </a:r>
            <a:endParaRPr lang="hr-H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ja-JP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F5E01-BD0B-4178-804A-58C191120E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52534242"/>
      </p:ext>
    </p:extLst>
  </p:cSld>
  <p:clrMapOvr>
    <a:masterClrMapping/>
  </p:clrMapOvr>
  <p:transition spd="slow" advTm="7188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ctrTitle"/>
          </p:nvPr>
        </p:nvSpPr>
        <p:spPr>
          <a:xfrm>
            <a:off x="1376619" y="122752"/>
            <a:ext cx="15543451" cy="1585999"/>
          </a:xfrm>
        </p:spPr>
        <p:txBody>
          <a:bodyPr/>
          <a:lstStyle/>
          <a:p>
            <a:r>
              <a:rPr kumimoji="1" lang="en-US" altLang="ja-JP" dirty="0"/>
              <a:t>ZAKLJUČAK</a:t>
            </a:r>
            <a:endParaRPr kumimoji="1" lang="ja-JP" altLang="en-US" dirty="0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368968" y="1436036"/>
            <a:ext cx="17261305" cy="2654701"/>
          </a:xfrm>
        </p:spPr>
        <p:txBody>
          <a:bodyPr>
            <a:noAutofit/>
          </a:bodyPr>
          <a:lstStyle/>
          <a:p>
            <a:r>
              <a:rPr lang="en-US" altLang="ja-JP" sz="2800" dirty="0"/>
              <a:t>U </a:t>
            </a:r>
            <a:r>
              <a:rPr lang="en-US" altLang="ja-JP" sz="2800" dirty="0" err="1">
                <a:solidFill>
                  <a:schemeClr val="tx2">
                    <a:lumMod val="50000"/>
                  </a:schemeClr>
                </a:solidFill>
              </a:rPr>
              <a:t>procesu</a:t>
            </a: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ja-JP" sz="2800" dirty="0" err="1">
                <a:solidFill>
                  <a:schemeClr val="tx2">
                    <a:lumMod val="50000"/>
                  </a:schemeClr>
                </a:solidFill>
              </a:rPr>
              <a:t>izrade</a:t>
            </a: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ja-JP" sz="2800" dirty="0" err="1">
                <a:solidFill>
                  <a:schemeClr val="tx2">
                    <a:lumMod val="50000"/>
                  </a:schemeClr>
                </a:solidFill>
              </a:rPr>
              <a:t>ovog</a:t>
            </a: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ja-JP" sz="2800" dirty="0" err="1">
                <a:solidFill>
                  <a:schemeClr val="tx2">
                    <a:lumMod val="50000"/>
                  </a:schemeClr>
                </a:solidFill>
              </a:rPr>
              <a:t>projekta</a:t>
            </a: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altLang="ja-JP" sz="2800" dirty="0" err="1">
                <a:solidFill>
                  <a:schemeClr val="tx2">
                    <a:lumMod val="50000"/>
                  </a:schemeClr>
                </a:solidFill>
              </a:rPr>
              <a:t>naučili</a:t>
            </a: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ja-JP" sz="2800" dirty="0" err="1">
                <a:solidFill>
                  <a:schemeClr val="tx2">
                    <a:lumMod val="50000"/>
                  </a:schemeClr>
                </a:solidFill>
              </a:rPr>
              <a:t>smo</a:t>
            </a: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ja-JP" sz="2800" dirty="0" err="1">
                <a:solidFill>
                  <a:schemeClr val="tx2">
                    <a:lumMod val="50000"/>
                  </a:schemeClr>
                </a:solidFill>
              </a:rPr>
              <a:t>modelirati</a:t>
            </a: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ja-JP" sz="2800" dirty="0" err="1">
                <a:solidFill>
                  <a:schemeClr val="tx2">
                    <a:lumMod val="50000"/>
                  </a:schemeClr>
                </a:solidFill>
              </a:rPr>
              <a:t>agregate</a:t>
            </a: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 za </a:t>
            </a:r>
            <a:r>
              <a:rPr lang="en-US" altLang="ja-JP" sz="2800" dirty="0" err="1">
                <a:solidFill>
                  <a:schemeClr val="tx2">
                    <a:lumMod val="50000"/>
                  </a:schemeClr>
                </a:solidFill>
              </a:rPr>
              <a:t>veći</a:t>
            </a: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ja-JP" sz="2800" dirty="0" err="1">
                <a:solidFill>
                  <a:schemeClr val="tx2">
                    <a:lumMod val="50000"/>
                  </a:schemeClr>
                </a:solidFill>
              </a:rPr>
              <a:t>skup</a:t>
            </a: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ja-JP" sz="2800" dirty="0" err="1">
                <a:solidFill>
                  <a:schemeClr val="tx2">
                    <a:lumMod val="50000"/>
                  </a:schemeClr>
                </a:solidFill>
              </a:rPr>
              <a:t>podataka</a:t>
            </a: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ja-JP" sz="2800" dirty="0" err="1">
                <a:solidFill>
                  <a:schemeClr val="tx2">
                    <a:lumMod val="50000"/>
                  </a:schemeClr>
                </a:solidFill>
              </a:rPr>
              <a:t>unutar</a:t>
            </a: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ja-JP" sz="2800" dirty="0" err="1">
                <a:solidFill>
                  <a:schemeClr val="tx2">
                    <a:lumMod val="50000"/>
                  </a:schemeClr>
                </a:solidFill>
              </a:rPr>
              <a:t>mongoDB</a:t>
            </a: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, </a:t>
            </a:r>
          </a:p>
          <a:p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a </a:t>
            </a:r>
            <a:r>
              <a:rPr lang="en-US" altLang="ja-JP" sz="2800" dirty="0" err="1">
                <a:solidFill>
                  <a:schemeClr val="tx2">
                    <a:lumMod val="50000"/>
                  </a:schemeClr>
                </a:solidFill>
              </a:rPr>
              <a:t>dodatno</a:t>
            </a: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ja-JP" sz="2800" dirty="0" err="1">
                <a:solidFill>
                  <a:schemeClr val="tx2">
                    <a:lumMod val="50000"/>
                  </a:schemeClr>
                </a:solidFill>
              </a:rPr>
              <a:t>služeći</a:t>
            </a: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 se </a:t>
            </a:r>
            <a:r>
              <a:rPr lang="en-US" altLang="ja-JP" sz="2800" dirty="0" err="1">
                <a:solidFill>
                  <a:schemeClr val="tx2">
                    <a:lumMod val="50000"/>
                  </a:schemeClr>
                </a:solidFill>
              </a:rPr>
              <a:t>jako</a:t>
            </a: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ja-JP" sz="2800" dirty="0" err="1">
                <a:solidFill>
                  <a:schemeClr val="tx2">
                    <a:lumMod val="50000"/>
                  </a:schemeClr>
                </a:solidFill>
              </a:rPr>
              <a:t>korisnim</a:t>
            </a: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altLang="ja-JP" sz="2800" dirty="0" err="1">
                <a:solidFill>
                  <a:schemeClr val="tx2">
                    <a:lumMod val="50000"/>
                  </a:schemeClr>
                </a:solidFill>
              </a:rPr>
              <a:t>preglednm</a:t>
            </a: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ja-JP" sz="2800" dirty="0" err="1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ja-JP" sz="2800" dirty="0" err="1">
                <a:solidFill>
                  <a:schemeClr val="tx2">
                    <a:lumMod val="50000"/>
                  </a:schemeClr>
                </a:solidFill>
              </a:rPr>
              <a:t>jednostavnim</a:t>
            </a: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en-US" altLang="ja-JP" sz="2800" dirty="0" err="1">
                <a:solidFill>
                  <a:schemeClr val="tx2">
                    <a:lumMod val="50000"/>
                  </a:schemeClr>
                </a:solidFill>
              </a:rPr>
              <a:t>sučeljem</a:t>
            </a: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 MongoDB Compass Community-a </a:t>
            </a:r>
            <a:r>
              <a:rPr lang="en-US" altLang="ja-JP" sz="2800" dirty="0" err="1">
                <a:solidFill>
                  <a:schemeClr val="tx2">
                    <a:lumMod val="50000"/>
                  </a:schemeClr>
                </a:solidFill>
              </a:rPr>
              <a:t>bili</a:t>
            </a: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ja-JP" sz="2800" dirty="0" err="1">
                <a:solidFill>
                  <a:schemeClr val="tx2">
                    <a:lumMod val="50000"/>
                  </a:schemeClr>
                </a:solidFill>
              </a:rPr>
              <a:t>smo</a:t>
            </a: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 u </a:t>
            </a:r>
            <a:r>
              <a:rPr lang="en-US" altLang="ja-JP" sz="2800" dirty="0" err="1">
                <a:solidFill>
                  <a:schemeClr val="tx2">
                    <a:lumMod val="50000"/>
                  </a:schemeClr>
                </a:solidFill>
              </a:rPr>
              <a:t>mogućnosti</a:t>
            </a: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ja-JP" sz="2800" dirty="0" err="1">
                <a:solidFill>
                  <a:schemeClr val="tx2">
                    <a:lumMod val="50000"/>
                  </a:schemeClr>
                </a:solidFill>
              </a:rPr>
              <a:t>lakše</a:t>
            </a: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ja-JP" sz="2800" dirty="0" err="1">
                <a:solidFill>
                  <a:schemeClr val="tx2">
                    <a:lumMod val="50000"/>
                  </a:schemeClr>
                </a:solidFill>
              </a:rPr>
              <a:t>izgraditi</a:t>
            </a: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ja-JP" sz="2800" dirty="0" err="1">
                <a:solidFill>
                  <a:schemeClr val="tx2">
                    <a:lumMod val="50000"/>
                  </a:schemeClr>
                </a:solidFill>
              </a:rPr>
              <a:t>aplikaciju</a:t>
            </a: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 za </a:t>
            </a:r>
            <a:r>
              <a:rPr lang="en-US" altLang="ja-JP" sz="2800" dirty="0" err="1">
                <a:solidFill>
                  <a:schemeClr val="tx2">
                    <a:lumMod val="50000"/>
                  </a:schemeClr>
                </a:solidFill>
              </a:rPr>
              <a:t>administraciju</a:t>
            </a: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ja-JP" sz="2800" dirty="0" err="1">
                <a:solidFill>
                  <a:schemeClr val="tx2">
                    <a:lumMod val="50000"/>
                  </a:schemeClr>
                </a:solidFill>
              </a:rPr>
              <a:t>ispita</a:t>
            </a: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ja-JP" sz="2800" dirty="0" err="1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ja-JP" sz="2800" dirty="0" err="1">
                <a:solidFill>
                  <a:schemeClr val="tx2">
                    <a:lumMod val="50000"/>
                  </a:schemeClr>
                </a:solidFill>
              </a:rPr>
              <a:t>prikazati</a:t>
            </a: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ja-JP" sz="2800" dirty="0" err="1">
                <a:solidFill>
                  <a:schemeClr val="tx2">
                    <a:lumMod val="50000"/>
                  </a:schemeClr>
                </a:solidFill>
              </a:rPr>
              <a:t>sve</a:t>
            </a: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ja-JP" sz="2800" dirty="0" err="1">
                <a:solidFill>
                  <a:schemeClr val="tx2">
                    <a:lumMod val="50000"/>
                  </a:schemeClr>
                </a:solidFill>
              </a:rPr>
              <a:t>dobre</a:t>
            </a: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ja-JP" sz="2800" dirty="0" err="1">
                <a:solidFill>
                  <a:schemeClr val="tx2">
                    <a:lumMod val="50000"/>
                  </a:schemeClr>
                </a:solidFill>
              </a:rPr>
              <a:t>dobre</a:t>
            </a: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ja-JP" sz="2800" dirty="0" err="1">
                <a:solidFill>
                  <a:schemeClr val="tx2">
                    <a:lumMod val="50000"/>
                  </a:schemeClr>
                </a:solidFill>
              </a:rPr>
              <a:t>strane</a:t>
            </a: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ja-JP" sz="2800" dirty="0" err="1">
                <a:solidFill>
                  <a:schemeClr val="tx2">
                    <a:lumMod val="50000"/>
                  </a:schemeClr>
                </a:solidFill>
              </a:rPr>
              <a:t>ove</a:t>
            </a: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ja-JP" sz="2800" dirty="0" err="1">
                <a:solidFill>
                  <a:schemeClr val="tx2">
                    <a:lumMod val="50000"/>
                  </a:schemeClr>
                </a:solidFill>
              </a:rPr>
              <a:t>dokumentske</a:t>
            </a: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ja-JP" sz="2800" dirty="0" err="1">
                <a:solidFill>
                  <a:schemeClr val="tx2">
                    <a:lumMod val="50000"/>
                  </a:schemeClr>
                </a:solidFill>
              </a:rPr>
              <a:t>baze</a:t>
            </a: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ja-JP" sz="2800" dirty="0" err="1">
                <a:solidFill>
                  <a:schemeClr val="tx2">
                    <a:lumMod val="50000"/>
                  </a:schemeClr>
                </a:solidFill>
              </a:rPr>
              <a:t>podataka</a:t>
            </a: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0"/>
          </p:nvPr>
        </p:nvSpPr>
        <p:spPr>
          <a:xfrm>
            <a:off x="1376619" y="7697585"/>
            <a:ext cx="15553728" cy="1585402"/>
          </a:xfrm>
        </p:spPr>
        <p:txBody>
          <a:bodyPr/>
          <a:lstStyle/>
          <a:p>
            <a:r>
              <a:rPr lang="en-US" altLang="ja-JP" sz="6600" b="1" dirty="0" err="1">
                <a:solidFill>
                  <a:schemeClr val="tx2">
                    <a:lumMod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Hvala</a:t>
            </a:r>
            <a:r>
              <a:rPr lang="en-US" altLang="ja-JP" sz="6600" b="1" dirty="0">
                <a:solidFill>
                  <a:schemeClr val="tx2">
                    <a:lumMod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ja-JP" sz="6600" b="1" dirty="0" err="1">
                <a:solidFill>
                  <a:schemeClr val="tx2">
                    <a:lumMod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na</a:t>
            </a:r>
            <a:r>
              <a:rPr lang="en-US" altLang="ja-JP" sz="6600" b="1" dirty="0">
                <a:solidFill>
                  <a:schemeClr val="tx2">
                    <a:lumMod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ja-JP" sz="6600" b="1" dirty="0" err="1">
                <a:solidFill>
                  <a:schemeClr val="tx2">
                    <a:lumMod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pozornosti</a:t>
            </a:r>
            <a:r>
              <a:rPr lang="en-US" altLang="ja-JP" sz="6600" b="1" dirty="0">
                <a:solidFill>
                  <a:schemeClr val="tx2">
                    <a:lumMod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!</a:t>
            </a:r>
            <a:endParaRPr lang="ja-JP" altLang="en-US" sz="6600" b="1" dirty="0">
              <a:solidFill>
                <a:schemeClr val="tx2">
                  <a:lumMod val="75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テキスト プレースホルダー 17">
            <a:extLst>
              <a:ext uri="{FF2B5EF4-FFF2-40B4-BE49-F238E27FC236}">
                <a16:creationId xmlns:a16="http://schemas.microsoft.com/office/drawing/2014/main" id="{930330C0-4C46-4699-9E4D-6289A19BDA6A}"/>
              </a:ext>
            </a:extLst>
          </p:cNvPr>
          <p:cNvSpPr txBox="1">
            <a:spLocks/>
          </p:cNvSpPr>
          <p:nvPr/>
        </p:nvSpPr>
        <p:spPr>
          <a:xfrm>
            <a:off x="1376619" y="5764241"/>
            <a:ext cx="15553728" cy="864046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4000" kern="1200" baseline="0">
                <a:solidFill>
                  <a:schemeClr val="tx2"/>
                </a:solidFill>
                <a:latin typeface="Route 159 UltraLight" pitchFamily="50" charset="0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 </a:t>
            </a:r>
            <a:r>
              <a:rPr lang="en-US" altLang="ja-JP" dirty="0" err="1"/>
              <a:t>Pitanja</a:t>
            </a:r>
            <a:r>
              <a:rPr lang="en-US" altLang="ja-JP" dirty="0"/>
              <a:t>?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616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9607">
        <p14:flip dir="r"/>
      </p:transition>
    </mc:Choice>
    <mc:Fallback xmlns="">
      <p:transition spd="slow" advTm="960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6" grpId="0"/>
    </p:bldLst>
  </p:timing>
</p:sld>
</file>

<file path=ppt/theme/theme1.xml><?xml version="1.0" encoding="utf-8"?>
<a:theme xmlns:a="http://schemas.openxmlformats.org/drawingml/2006/main" name="Vega - Header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00FF"/>
      </a:hlink>
      <a:folHlink>
        <a:srgbClr val="800080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>
            <a:solidFill>
              <a:schemeClr val="accent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ega - Footer Only">
  <a:themeElements>
    <a:clrScheme name="Veg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Vega - Free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  <wetp:taskpane dockstate="right" visibility="0" width="438" row="3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66E89CD7-7D3C-4FF3-A44E-60A8443352D9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A1091E4C-A8A1-4CBB-865E-C45DD38EDE71}">
  <we:reference id="wa104380907" version="1.0.0.0" store="en-US" storeType="OMEX"/>
  <we:alternateReferences>
    <we:reference id="wa104380907" version="1.0.0.0" store="WA10438090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16173</TotalTime>
  <Words>317</Words>
  <Application>Microsoft Office PowerPoint</Application>
  <PresentationFormat>Custom</PresentationFormat>
  <Paragraphs>49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Arial</vt:lpstr>
      <vt:lpstr>Calibri</vt:lpstr>
      <vt:lpstr>Open Sans</vt:lpstr>
      <vt:lpstr>Open Sans Light</vt:lpstr>
      <vt:lpstr>Open Sans Semibold</vt:lpstr>
      <vt:lpstr>Route 159 Bold</vt:lpstr>
      <vt:lpstr>Route 159 Light</vt:lpstr>
      <vt:lpstr>Route 159 SemiBold</vt:lpstr>
      <vt:lpstr>Route 159 UltraLight</vt:lpstr>
      <vt:lpstr>Times New Roman</vt:lpstr>
      <vt:lpstr>Wingdings</vt:lpstr>
      <vt:lpstr>Vega - Header</vt:lpstr>
      <vt:lpstr>Vega - Footer Only</vt:lpstr>
      <vt:lpstr>Vega - Free</vt:lpstr>
      <vt:lpstr>DeltaExam</vt:lpstr>
      <vt:lpstr>Projektni zadatak</vt:lpstr>
      <vt:lpstr>PowerPoint Presentation</vt:lpstr>
      <vt:lpstr>PowerPoint Presentation</vt:lpstr>
      <vt:lpstr>PowerPoint Presentation</vt:lpstr>
      <vt:lpstr>MongoDB</vt:lpstr>
      <vt:lpstr>Kreiranje aplikacije (Visual Studio,C# I WF) </vt:lpstr>
      <vt:lpstr>Poteškoće i kako smo ih rješili</vt:lpstr>
      <vt:lpstr>ZAKLJUČAK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Vega</dc:title>
  <dc:creator>Jun</dc:creator>
  <cp:lastModifiedBy>Mia</cp:lastModifiedBy>
  <cp:revision>394</cp:revision>
  <dcterms:created xsi:type="dcterms:W3CDTF">2015-09-05T11:42:45Z</dcterms:created>
  <dcterms:modified xsi:type="dcterms:W3CDTF">2020-05-28T00:35:03Z</dcterms:modified>
</cp:coreProperties>
</file>