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4" r:id="rId2"/>
    <p:sldId id="578" r:id="rId3"/>
    <p:sldId id="579" r:id="rId4"/>
    <p:sldId id="580" r:id="rId5"/>
    <p:sldId id="581" r:id="rId6"/>
    <p:sldId id="582" r:id="rId7"/>
    <p:sldId id="583" r:id="rId8"/>
    <p:sldId id="584" r:id="rId9"/>
    <p:sldId id="585" r:id="rId10"/>
    <p:sldId id="586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1be49d1b9bc7f2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464"/>
    <a:srgbClr val="ADC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6336" autoAdjust="0"/>
  </p:normalViewPr>
  <p:slideViewPr>
    <p:cSldViewPr snapToGrid="0">
      <p:cViewPr varScale="1">
        <p:scale>
          <a:sx n="67" d="100"/>
          <a:sy n="67" d="100"/>
        </p:scale>
        <p:origin x="1228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B434B-13CF-4D65-A4CE-BA1EA98AC57E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B8418-C434-4225-8BF1-667784DD5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66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1:notes"/>
          <p:cNvSpPr txBox="1">
            <a:spLocks noGrp="1"/>
          </p:cNvSpPr>
          <p:nvPr>
            <p:ph type="sldNum" idx="12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864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標題投影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7"/>
          <p:cNvGrpSpPr/>
          <p:nvPr/>
        </p:nvGrpSpPr>
        <p:grpSpPr>
          <a:xfrm>
            <a:off x="228600" y="2889254"/>
            <a:ext cx="8610600" cy="201613"/>
            <a:chOff x="144" y="1680"/>
            <a:chExt cx="5424" cy="144"/>
          </a:xfrm>
        </p:grpSpPr>
        <p:sp>
          <p:nvSpPr>
            <p:cNvPr id="24" name="Google Shape;24;p7"/>
            <p:cNvSpPr/>
            <p:nvPr/>
          </p:nvSpPr>
          <p:spPr>
            <a:xfrm>
              <a:off x="144" y="1680"/>
              <a:ext cx="1808" cy="14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1952" y="1680"/>
              <a:ext cx="1808" cy="144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3760" y="1680"/>
              <a:ext cx="1808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7" name="Google Shape;27;p7"/>
          <p:cNvSpPr txBox="1">
            <a:spLocks noGrp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dirty="0"/>
              <a:t>ADPLL</a:t>
            </a:r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950"/>
              <a:buFont typeface="Noto Sans Symbols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810"/>
              <a:buChar char="─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3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3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3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3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30"/>
              <a:buChar char="●"/>
              <a:defRPr/>
            </a:lvl9pPr>
          </a:lstStyle>
          <a:p>
            <a:endParaRPr dirty="0"/>
          </a:p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6142" y="6323317"/>
            <a:ext cx="540467" cy="5185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7"/>
          <p:cNvCxnSpPr/>
          <p:nvPr/>
        </p:nvCxnSpPr>
        <p:spPr>
          <a:xfrm>
            <a:off x="184879" y="6274184"/>
            <a:ext cx="4675154" cy="0"/>
          </a:xfrm>
          <a:prstGeom prst="straightConnector1">
            <a:avLst/>
          </a:prstGeom>
          <a:noFill/>
          <a:ln w="28575" cap="flat" cmpd="sng">
            <a:solidFill>
              <a:srgbClr val="0033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7"/>
          <p:cNvCxnSpPr/>
          <p:nvPr/>
        </p:nvCxnSpPr>
        <p:spPr>
          <a:xfrm>
            <a:off x="4800169" y="6274184"/>
            <a:ext cx="4097052" cy="0"/>
          </a:xfrm>
          <a:prstGeom prst="straightConnector1">
            <a:avLst/>
          </a:prstGeom>
          <a:noFill/>
          <a:ln w="28575" cap="flat" cmpd="sng">
            <a:solidFill>
              <a:srgbClr val="0033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7"/>
          <p:cNvSpPr/>
          <p:nvPr/>
        </p:nvSpPr>
        <p:spPr>
          <a:xfrm>
            <a:off x="7626152" y="6209683"/>
            <a:ext cx="1476375" cy="73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50" tIns="43925" rIns="87850" bIns="439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50"/>
              </a:buClr>
              <a:buSzPts val="1200"/>
              <a:buFont typeface="Times New Roman"/>
              <a:buNone/>
            </a:pPr>
            <a:r>
              <a:rPr lang="zh-TW" altLang="en-US" sz="1400" b="1" i="0" u="none" strike="noStrike" cap="none" dirty="0">
                <a:solidFill>
                  <a:srgbClr val="002250"/>
                </a:solidFill>
                <a:latin typeface="DFKai-SB"/>
                <a:ea typeface="DFKai-SB"/>
                <a:cs typeface="DFKai-SB"/>
                <a:sym typeface="DFKai-SB"/>
              </a:rPr>
              <a:t>蔡宜勳</a:t>
            </a:r>
            <a:endParaRPr lang="en-US" altLang="zh-TW" sz="1400" b="1" i="0" u="none" strike="noStrike" cap="none" dirty="0">
              <a:solidFill>
                <a:srgbClr val="00225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50"/>
              </a:buClr>
              <a:buSzPts val="1200"/>
              <a:buFont typeface="Times New Roman"/>
              <a:buNone/>
            </a:pPr>
            <a:r>
              <a:rPr lang="zh-TW" altLang="en-US" sz="1400" b="1" i="0" u="none" strike="noStrike" cap="none" dirty="0">
                <a:solidFill>
                  <a:srgbClr val="002250"/>
                </a:solidFill>
                <a:latin typeface="DFKai-SB"/>
                <a:ea typeface="DFKai-SB"/>
                <a:cs typeface="DFKai-SB"/>
                <a:sym typeface="DFKai-SB"/>
              </a:rPr>
              <a:t>謝旻言</a:t>
            </a:r>
            <a:br>
              <a:rPr lang="en-US" altLang="zh-TW" sz="1400" b="1" i="0" u="none" strike="noStrike" cap="none" dirty="0">
                <a:solidFill>
                  <a:srgbClr val="002250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lang="zh-TW" altLang="en-US" sz="1400" b="1" i="0" u="none" strike="noStrike" cap="none" dirty="0">
                <a:solidFill>
                  <a:srgbClr val="002250"/>
                </a:solidFill>
                <a:latin typeface="DFKai-SB"/>
                <a:ea typeface="DFKai-SB"/>
                <a:cs typeface="DFKai-SB"/>
                <a:sym typeface="DFKai-SB"/>
              </a:rPr>
              <a:t>朱庭萱</a:t>
            </a:r>
            <a:endParaRPr sz="1400" b="1" i="0" u="none" strike="noStrike" cap="none" dirty="0">
              <a:solidFill>
                <a:srgbClr val="00225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3825495" y="6325200"/>
            <a:ext cx="3800656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Times New Roman"/>
              <a:buNone/>
            </a:pPr>
            <a:r>
              <a:rPr lang="en-US" sz="1200" b="1" i="1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&amp; Mixed-Signal Integrated Circuit Laboratory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rgbClr val="002060"/>
                </a:solidFill>
                <a:latin typeface="DFKai-SB"/>
                <a:ea typeface="DFKai-SB"/>
                <a:cs typeface="DFKai-SB"/>
                <a:sym typeface="DFKai-SB"/>
              </a:rPr>
              <a:t>類比積體電路實驗室</a:t>
            </a:r>
            <a:endParaRPr sz="1200" b="1" i="1" u="none" strike="noStrike" cap="none">
              <a:solidFill>
                <a:srgbClr val="00206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631336" y="6325200"/>
            <a:ext cx="3312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50"/>
              </a:buClr>
              <a:buSzPts val="1200"/>
              <a:buFont typeface="Times New Roman"/>
              <a:buNone/>
            </a:pPr>
            <a:r>
              <a:rPr lang="en-US" sz="1200" b="1" i="1" u="none" strike="noStrike" cap="none">
                <a:solidFill>
                  <a:srgbClr val="0022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Yang Ming Chiao Tung University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rgbClr val="002060"/>
                </a:solidFill>
                <a:latin typeface="DFKai-SB"/>
                <a:ea typeface="DFKai-SB"/>
                <a:cs typeface="DFKai-SB"/>
                <a:sym typeface="DFKai-SB"/>
              </a:rPr>
              <a:t>國立陽明交通大學</a:t>
            </a:r>
            <a:endParaRPr sz="1200" b="1" i="1" u="none" strike="noStrike" cap="none">
              <a:solidFill>
                <a:srgbClr val="00206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407056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 baseline="0"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C6830C-BE11-4216-8138-B87FF8E715B2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F83964-9C73-4FA7-AEB9-DC8B48BAE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12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246781" y="115653"/>
            <a:ext cx="8650442" cy="554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246781" y="829787"/>
            <a:ext cx="8650442" cy="527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E6D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09562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003399"/>
              </a:buClr>
              <a:buSzPts val="1275"/>
              <a:buFont typeface="Noto Sans Symbols"/>
              <a:buChar char="●"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905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99"/>
              </a:buClr>
              <a:buSzPts val="975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7146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D"/>
              </a:buClr>
              <a:buSzPts val="675"/>
              <a:buFont typeface="Verdana"/>
              <a:buChar char="─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6193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525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5971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49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5971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49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5971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49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5971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49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2" name="Google Shape;1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142" y="6323317"/>
            <a:ext cx="540467" cy="51853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"/>
          <p:cNvSpPr/>
          <p:nvPr/>
        </p:nvSpPr>
        <p:spPr>
          <a:xfrm>
            <a:off x="7626152" y="6255847"/>
            <a:ext cx="1476375" cy="64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50" tIns="43925" rIns="87850" bIns="439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50"/>
              </a:buClr>
              <a:buSzPts val="1200"/>
              <a:buFont typeface="Times New Roman"/>
              <a:buNone/>
            </a:pPr>
            <a:r>
              <a:rPr lang="zh-TW" altLang="en-US" sz="1200" b="1" i="0" u="none" strike="noStrike" cap="none" dirty="0">
                <a:solidFill>
                  <a:srgbClr val="002250"/>
                </a:solidFill>
                <a:latin typeface="DFKai-SB"/>
                <a:ea typeface="DFKai-SB"/>
                <a:cs typeface="DFKai-SB"/>
                <a:sym typeface="DFKai-SB"/>
              </a:rPr>
              <a:t>蔡宜勳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50"/>
              </a:buClr>
              <a:buSzPts val="1200"/>
              <a:buFont typeface="Times New Roman"/>
              <a:buNone/>
            </a:pPr>
            <a:r>
              <a:rPr lang="zh-TW" altLang="en-US" sz="1200" b="1" i="0" u="none" strike="noStrike" cap="none" dirty="0">
                <a:solidFill>
                  <a:srgbClr val="002250"/>
                </a:solidFill>
                <a:latin typeface="DFKai-SB"/>
                <a:ea typeface="DFKai-SB"/>
                <a:cs typeface="DFKai-SB"/>
                <a:sym typeface="DFKai-SB"/>
              </a:rPr>
              <a:t>謝旻言</a:t>
            </a:r>
            <a:br>
              <a:rPr lang="zh-TW" altLang="en-US" sz="1200" b="1" i="0" u="none" strike="noStrike" cap="none" dirty="0">
                <a:solidFill>
                  <a:srgbClr val="002250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lang="zh-TW" altLang="en-US" sz="1200" b="1" i="0" u="none" strike="noStrike" cap="none" dirty="0">
                <a:solidFill>
                  <a:srgbClr val="002250"/>
                </a:solidFill>
                <a:latin typeface="DFKai-SB"/>
                <a:ea typeface="DFKai-SB"/>
                <a:cs typeface="DFKai-SB"/>
                <a:sym typeface="DFKai-SB"/>
              </a:rPr>
              <a:t>朱庭萱</a:t>
            </a:r>
          </a:p>
        </p:txBody>
      </p:sp>
      <p:cxnSp>
        <p:nvCxnSpPr>
          <p:cNvPr id="14" name="Google Shape;14;p6"/>
          <p:cNvCxnSpPr/>
          <p:nvPr/>
        </p:nvCxnSpPr>
        <p:spPr>
          <a:xfrm>
            <a:off x="184878" y="6274184"/>
            <a:ext cx="4171098" cy="0"/>
          </a:xfrm>
          <a:prstGeom prst="straightConnector1">
            <a:avLst/>
          </a:prstGeom>
          <a:noFill/>
          <a:ln w="28575" cap="flat" cmpd="sng">
            <a:solidFill>
              <a:srgbClr val="0033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6"/>
          <p:cNvCxnSpPr/>
          <p:nvPr/>
        </p:nvCxnSpPr>
        <p:spPr>
          <a:xfrm>
            <a:off x="4800169" y="6274184"/>
            <a:ext cx="4097052" cy="0"/>
          </a:xfrm>
          <a:prstGeom prst="straightConnector1">
            <a:avLst/>
          </a:prstGeom>
          <a:noFill/>
          <a:ln w="28575" cap="flat" cmpd="sng">
            <a:solidFill>
              <a:srgbClr val="0033CC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" name="Google Shape;16;p6"/>
          <p:cNvGrpSpPr/>
          <p:nvPr/>
        </p:nvGrpSpPr>
        <p:grpSpPr>
          <a:xfrm>
            <a:off x="246781" y="750218"/>
            <a:ext cx="8650442" cy="54000"/>
            <a:chOff x="470346" y="936000"/>
            <a:chExt cx="8650442" cy="54000"/>
          </a:xfrm>
        </p:grpSpPr>
        <p:cxnSp>
          <p:nvCxnSpPr>
            <p:cNvPr id="17" name="Google Shape;17;p6"/>
            <p:cNvCxnSpPr/>
            <p:nvPr/>
          </p:nvCxnSpPr>
          <p:spPr>
            <a:xfrm>
              <a:off x="470346" y="936000"/>
              <a:ext cx="8650442" cy="0"/>
            </a:xfrm>
            <a:prstGeom prst="straightConnector1">
              <a:avLst/>
            </a:prstGeom>
            <a:noFill/>
            <a:ln w="57150" cap="flat" cmpd="sng">
              <a:solidFill>
                <a:srgbClr val="0033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6"/>
            <p:cNvCxnSpPr/>
            <p:nvPr/>
          </p:nvCxnSpPr>
          <p:spPr>
            <a:xfrm>
              <a:off x="470346" y="990000"/>
              <a:ext cx="8650442" cy="0"/>
            </a:xfrm>
            <a:prstGeom prst="straightConnector1">
              <a:avLst/>
            </a:prstGeom>
            <a:noFill/>
            <a:ln w="12700" cap="flat" cmpd="sng">
              <a:solidFill>
                <a:srgbClr val="0033C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9" name="Google Shape;19;p6"/>
          <p:cNvSpPr txBox="1">
            <a:spLocks noGrp="1"/>
          </p:cNvSpPr>
          <p:nvPr>
            <p:ph type="sldNum" idx="12"/>
          </p:nvPr>
        </p:nvSpPr>
        <p:spPr>
          <a:xfrm>
            <a:off x="4330780" y="6141483"/>
            <a:ext cx="482444" cy="23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2E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2E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2E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2E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2E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2E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2E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2E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2E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Google Shape;20;p6"/>
          <p:cNvSpPr txBox="1"/>
          <p:nvPr/>
        </p:nvSpPr>
        <p:spPr>
          <a:xfrm>
            <a:off x="3825495" y="6325200"/>
            <a:ext cx="3800656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Times New Roman"/>
              <a:buNone/>
            </a:pPr>
            <a:r>
              <a:rPr lang="en-US" sz="1200" b="1" i="1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&amp; Mixed-Signal Integrated Circuit Laboratory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</a:pPr>
            <a:r>
              <a:rPr lang="en-US" sz="1400" b="1" i="0" u="none" strike="noStrike" cap="none" dirty="0" err="1">
                <a:solidFill>
                  <a:srgbClr val="002060"/>
                </a:solidFill>
                <a:latin typeface="DFKai-SB"/>
                <a:ea typeface="DFKai-SB"/>
                <a:cs typeface="DFKai-SB"/>
                <a:sym typeface="DFKai-SB"/>
              </a:rPr>
              <a:t>類比積體電路實驗室</a:t>
            </a:r>
            <a:endParaRPr sz="1200" b="1" i="1" u="none" strike="noStrike" cap="none" dirty="0">
              <a:solidFill>
                <a:srgbClr val="00206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1" name="Google Shape;21;p6"/>
          <p:cNvSpPr txBox="1"/>
          <p:nvPr/>
        </p:nvSpPr>
        <p:spPr>
          <a:xfrm>
            <a:off x="631336" y="6325200"/>
            <a:ext cx="3312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50"/>
              </a:buClr>
              <a:buSzPts val="1200"/>
              <a:buFont typeface="Times New Roman"/>
              <a:buNone/>
            </a:pPr>
            <a:r>
              <a:rPr lang="en-US" sz="1200" b="1" i="1" u="none" strike="noStrike" cap="none">
                <a:solidFill>
                  <a:srgbClr val="0022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Yang Ming Chiao Tung University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rgbClr val="002060"/>
                </a:solidFill>
                <a:latin typeface="DFKai-SB"/>
                <a:ea typeface="DFKai-SB"/>
                <a:cs typeface="DFKai-SB"/>
                <a:sym typeface="DFKai-SB"/>
              </a:rPr>
              <a:t>國立陽明交通大學</a:t>
            </a:r>
            <a:endParaRPr sz="1200" b="1" i="1" u="none" strike="noStrike" cap="none">
              <a:solidFill>
                <a:srgbClr val="00206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27814101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251520" y="476672"/>
            <a:ext cx="8568952" cy="237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zh-TW" sz="3200" dirty="0"/>
              <a:t>PCB</a:t>
            </a:r>
          </a:p>
        </p:txBody>
      </p:sp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1334480" y="3334544"/>
            <a:ext cx="6400800" cy="237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spcBef>
                <a:spcPts val="0"/>
              </a:spcBef>
              <a:buSzPts val="1500"/>
            </a:pP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研究生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/>
              <a:t>: </a:t>
            </a:r>
            <a:r>
              <a:rPr lang="zh-TW" altLang="en-US" sz="2000" b="1" dirty="0"/>
              <a:t>蔡宜勳 謝旻言 朱庭萱</a:t>
            </a:r>
            <a:endParaRPr dirty="0"/>
          </a:p>
          <a:p>
            <a:pPr marL="0" indent="0">
              <a:spcBef>
                <a:spcPts val="400"/>
              </a:spcBef>
              <a:buSzPts val="1500"/>
            </a:pPr>
            <a:r>
              <a:rPr lang="en-US" sz="2000" b="1" dirty="0" err="1"/>
              <a:t>指導教授</a:t>
            </a:r>
            <a:r>
              <a:rPr lang="en-US" sz="2000" b="1" dirty="0"/>
              <a:t> : </a:t>
            </a:r>
            <a:r>
              <a:rPr lang="en-US" sz="2000" b="1" dirty="0" err="1"/>
              <a:t>洪崇智</a:t>
            </a:r>
            <a:r>
              <a:rPr lang="en-US" sz="2000" b="1" dirty="0"/>
              <a:t> Prof. Chung-</a:t>
            </a:r>
            <a:r>
              <a:rPr lang="en-US" sz="2000" b="1" dirty="0" err="1"/>
              <a:t>Chih</a:t>
            </a:r>
            <a:r>
              <a:rPr lang="en-US" sz="2000" b="1" dirty="0"/>
              <a:t> Hung</a:t>
            </a:r>
            <a:endParaRPr dirty="0"/>
          </a:p>
          <a:p>
            <a:pPr marL="0" indent="0">
              <a:spcBef>
                <a:spcPts val="400"/>
              </a:spcBef>
              <a:buSzPts val="1500"/>
            </a:pPr>
            <a:r>
              <a:rPr lang="en-US" sz="2000" b="1" dirty="0"/>
              <a:t>Date </a:t>
            </a:r>
            <a:r>
              <a:rPr lang="en-US" sz="2000" b="1"/>
              <a:t>: 2024.</a:t>
            </a:r>
            <a:r>
              <a:rPr lang="en-US" altLang="zh-TW" sz="2000" b="1"/>
              <a:t>02.26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379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B2927-95D7-422B-AF16-8FAA5133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0A7F683-84C1-4523-A630-E1FF70223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586" y="830263"/>
            <a:ext cx="7646829" cy="527685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F5355A-BF4B-41D8-8ED1-7B6D6D90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964-9C73-4FA7-AEB9-DC8B48BAE64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24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962D20-CF8C-4FA6-A26A-0474B4B4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創建子元件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68AB61-E4E2-44A1-884C-7715FFBF5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63" y="1151302"/>
            <a:ext cx="8651875" cy="463477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3ED70B-A813-438E-B08A-E707754C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964-9C73-4FA7-AEB9-DC8B48BAE648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AA041F2-2CD5-4590-A2F8-BD75DB15B90B}"/>
              </a:ext>
            </a:extLst>
          </p:cNvPr>
          <p:cNvSpPr txBox="1"/>
          <p:nvPr/>
        </p:nvSpPr>
        <p:spPr>
          <a:xfrm>
            <a:off x="428625" y="5824174"/>
            <a:ext cx="629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https://www.youtube.com/watch?v=ciryEWUCUL8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386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3E585-75C9-4436-92A2-59A661B2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56D220F-0257-480A-BEE8-DC07CAC3F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63" y="1146794"/>
            <a:ext cx="8651875" cy="464378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D1F549-D9EC-4F07-A51A-677029C5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964-9C73-4FA7-AEB9-DC8B48BAE64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30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5E715-0B65-45ED-9907-637E2697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A743BF8-8F7E-49AE-A08A-AC2A0BDA7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463" y="830263"/>
            <a:ext cx="6641075" cy="527685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C52CE6-50D6-41F6-AB89-A3DD3B4F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964-9C73-4FA7-AEB9-DC8B48BAE648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1DF5B2-25B4-4B67-8AF9-89E5085EF929}"/>
              </a:ext>
            </a:extLst>
          </p:cNvPr>
          <p:cNvSpPr/>
          <p:nvPr/>
        </p:nvSpPr>
        <p:spPr>
          <a:xfrm>
            <a:off x="1873250" y="1073150"/>
            <a:ext cx="67945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63DA21-0459-4672-BBAA-199DC057C668}"/>
              </a:ext>
            </a:extLst>
          </p:cNvPr>
          <p:cNvSpPr txBox="1"/>
          <p:nvPr/>
        </p:nvSpPr>
        <p:spPr>
          <a:xfrm>
            <a:off x="1555750" y="854114"/>
            <a:ext cx="4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9AFA22-1E78-487E-8FB6-1E9F1EDEA80C}"/>
              </a:ext>
            </a:extLst>
          </p:cNvPr>
          <p:cNvSpPr/>
          <p:nvPr/>
        </p:nvSpPr>
        <p:spPr>
          <a:xfrm>
            <a:off x="3003550" y="1073150"/>
            <a:ext cx="2482850" cy="2051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E986329-63F7-4180-9A04-125F31FBE1F3}"/>
              </a:ext>
            </a:extLst>
          </p:cNvPr>
          <p:cNvSpPr txBox="1"/>
          <p:nvPr/>
        </p:nvSpPr>
        <p:spPr>
          <a:xfrm>
            <a:off x="4412994" y="1084818"/>
            <a:ext cx="4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7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3175E-7E6B-42EF-ACDE-46F6E320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按照</a:t>
            </a:r>
            <a:r>
              <a:rPr lang="en-US" altLang="zh-TW" dirty="0"/>
              <a:t>TSRI</a:t>
            </a:r>
            <a:r>
              <a:rPr lang="zh-TW" altLang="en-US" dirty="0"/>
              <a:t>，</a:t>
            </a:r>
            <a:r>
              <a:rPr lang="en-US" altLang="zh-TW" dirty="0"/>
              <a:t>SB48</a:t>
            </a:r>
            <a:r>
              <a:rPr lang="zh-TW" altLang="en-US" dirty="0"/>
              <a:t>順序的</a:t>
            </a:r>
            <a:r>
              <a:rPr lang="en-US" altLang="zh-TW" dirty="0"/>
              <a:t>PIN</a:t>
            </a:r>
            <a:r>
              <a:rPr lang="zh-TW" altLang="en-US" dirty="0"/>
              <a:t>腳 </a:t>
            </a:r>
            <a:r>
              <a:rPr lang="en-US" altLang="zh-TW" dirty="0"/>
              <a:t>Excel</a:t>
            </a:r>
            <a:r>
              <a:rPr lang="zh-TW" altLang="en-US" dirty="0"/>
              <a:t>，</a:t>
            </a:r>
            <a:r>
              <a:rPr lang="en-US" altLang="zh-TW" dirty="0"/>
              <a:t>copy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8982B9-53E8-4A0D-BD1A-5F46CED84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3735" y="982772"/>
            <a:ext cx="1613645" cy="527685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A5D760-A548-42C4-B64A-8A0F1CBD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964-9C73-4FA7-AEB9-DC8B48BAE64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26" name="Picture 2" descr="https://cdn.discordapp.com/attachments/1119623635645251675/1284837967667662932/image.png?ex=66f0a7da&amp;is=66ef565a&amp;hm=39d64725da412c1d4884438fc20177e03aa276167257c355ff7bf3eb908b53e9&amp;=">
            <a:extLst>
              <a:ext uri="{FF2B5EF4-FFF2-40B4-BE49-F238E27FC236}">
                <a16:creationId xmlns:a16="http://schemas.microsoft.com/office/drawing/2014/main" id="{5033B712-E5A7-441D-8F5F-777A50F16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51" y="1420855"/>
            <a:ext cx="4945247" cy="419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18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2C23E-685B-47CB-831E-D8FB53D9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F22CC1D-3102-4AA6-BEE0-3884B6FC7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815" y="830263"/>
            <a:ext cx="6632371" cy="527685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B49E54-D091-440D-B5C8-20D8646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964-9C73-4FA7-AEB9-DC8B48BAE64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6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0A34E0F-6DA8-48BD-9242-3D7612AF8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138" y="830263"/>
            <a:ext cx="6635725" cy="5276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1EDEF0A-286C-4B05-A3EE-2BDD4CB2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79397D-4559-4EB7-8D92-A36BD7A6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964-9C73-4FA7-AEB9-DC8B48BAE648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EAC3A2-9917-4521-B3BA-7BE8B9873845}"/>
              </a:ext>
            </a:extLst>
          </p:cNvPr>
          <p:cNvSpPr/>
          <p:nvPr/>
        </p:nvSpPr>
        <p:spPr>
          <a:xfrm>
            <a:off x="1303867" y="1312333"/>
            <a:ext cx="3208866" cy="262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3F4DBC-0F98-423C-8603-203792E4A369}"/>
              </a:ext>
            </a:extLst>
          </p:cNvPr>
          <p:cNvSpPr/>
          <p:nvPr/>
        </p:nvSpPr>
        <p:spPr>
          <a:xfrm>
            <a:off x="4512733" y="1312333"/>
            <a:ext cx="3208866" cy="262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082E19-0853-4136-87B1-E1693D2B5D65}"/>
              </a:ext>
            </a:extLst>
          </p:cNvPr>
          <p:cNvSpPr/>
          <p:nvPr/>
        </p:nvSpPr>
        <p:spPr>
          <a:xfrm>
            <a:off x="6663267" y="5740399"/>
            <a:ext cx="660400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73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A6E57-E042-41C1-94EA-FF28C6F0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調整方向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BC4C682-74DF-4D5B-868A-1112CA362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193" y="830263"/>
            <a:ext cx="6723615" cy="527685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25133E-8496-4E7C-A57A-35E39407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964-9C73-4FA7-AEB9-DC8B48BAE648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629ADD-A652-41DF-A497-C9F6A5460A3A}"/>
              </a:ext>
            </a:extLst>
          </p:cNvPr>
          <p:cNvSpPr/>
          <p:nvPr/>
        </p:nvSpPr>
        <p:spPr>
          <a:xfrm>
            <a:off x="4841799" y="1619250"/>
            <a:ext cx="695327" cy="421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0969FF-68ED-4118-8327-B441D6B67B02}"/>
              </a:ext>
            </a:extLst>
          </p:cNvPr>
          <p:cNvSpPr/>
          <p:nvPr/>
        </p:nvSpPr>
        <p:spPr>
          <a:xfrm>
            <a:off x="6667500" y="5715000"/>
            <a:ext cx="695325" cy="551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E477C2-54A3-4EEE-97CD-846D74EA577D}"/>
              </a:ext>
            </a:extLst>
          </p:cNvPr>
          <p:cNvSpPr/>
          <p:nvPr/>
        </p:nvSpPr>
        <p:spPr>
          <a:xfrm>
            <a:off x="3771900" y="1619250"/>
            <a:ext cx="558878" cy="421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54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5A315-CDB7-446F-AF1E-E5A1CE43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schematic</a:t>
            </a:r>
            <a:r>
              <a:rPr lang="zh-TW" altLang="en-US" dirty="0"/>
              <a:t>改紙張大小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3A03DB-C543-4FF6-B47B-3FC2CF50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964-9C73-4FA7-AEB9-DC8B48BAE64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A80342A8-A3C2-437B-8E04-D6EC8DA2E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63" y="1138293"/>
            <a:ext cx="8651875" cy="466079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DBED2CD-1B23-48BF-A721-D62D69572DFC}"/>
              </a:ext>
            </a:extLst>
          </p:cNvPr>
          <p:cNvSpPr/>
          <p:nvPr/>
        </p:nvSpPr>
        <p:spPr>
          <a:xfrm>
            <a:off x="7286625" y="3990975"/>
            <a:ext cx="1695450" cy="1885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334904"/>
      </p:ext>
    </p:extLst>
  </p:cSld>
  <p:clrMapOvr>
    <a:masterClrMapping/>
  </p:clrMapOvr>
</p:sld>
</file>

<file path=ppt/theme/theme1.xml><?xml version="1.0" encoding="utf-8"?>
<a:theme xmlns:a="http://schemas.openxmlformats.org/drawingml/2006/main" name="1_佈景主題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34906</TotalTime>
  <Words>68</Words>
  <Application>Microsoft Office PowerPoint</Application>
  <PresentationFormat>如螢幕大小 (4:3)</PresentationFormat>
  <Paragraphs>21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Noto Sans Symbols</vt:lpstr>
      <vt:lpstr>新細明體</vt:lpstr>
      <vt:lpstr>DFKai-SB</vt:lpstr>
      <vt:lpstr>Arial</vt:lpstr>
      <vt:lpstr>Calibri</vt:lpstr>
      <vt:lpstr>Times New Roman</vt:lpstr>
      <vt:lpstr>Verdana</vt:lpstr>
      <vt:lpstr>1_佈景主題1</vt:lpstr>
      <vt:lpstr>PCB</vt:lpstr>
      <vt:lpstr>創建子元件</vt:lpstr>
      <vt:lpstr>PowerPoint 簡報</vt:lpstr>
      <vt:lpstr>PowerPoint 簡報</vt:lpstr>
      <vt:lpstr>按照TSRI，SB48順序的PIN腳 Excel，copy</vt:lpstr>
      <vt:lpstr>PowerPoint 簡報</vt:lpstr>
      <vt:lpstr>PowerPoint 簡報</vt:lpstr>
      <vt:lpstr>調整方向</vt:lpstr>
      <vt:lpstr>schematic改紙張大小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ADPLL</dc:title>
  <dc:creator>Sean</dc:creator>
  <cp:lastModifiedBy>user</cp:lastModifiedBy>
  <cp:revision>373</cp:revision>
  <dcterms:created xsi:type="dcterms:W3CDTF">2023-07-28T03:34:32Z</dcterms:created>
  <dcterms:modified xsi:type="dcterms:W3CDTF">2024-09-24T06:59:50Z</dcterms:modified>
</cp:coreProperties>
</file>