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6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5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13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7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4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3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79FA6-798F-4DFF-B354-58D88C660078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C8AE-70A9-41F0-AD1A-213132D86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8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imec.msu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4805" y="359692"/>
            <a:ext cx="5068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Всероссийская конференция </a:t>
            </a:r>
          </a:p>
          <a:p>
            <a:pPr algn="ctr"/>
            <a:r>
              <a:rPr lang="ru-RU" sz="2400" b="1" dirty="0" smtClean="0"/>
              <a:t>молодых учёных-механиков</a:t>
            </a:r>
            <a:endParaRPr 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8194" y="3166186"/>
            <a:ext cx="32896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В программе конференции: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Лекции ведущих учёных-механиков;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Устные и стендовые доклады;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Конкурс лучших работ;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 smtClean="0"/>
              <a:t>Брейн</a:t>
            </a:r>
            <a:r>
              <a:rPr lang="ru-RU" sz="1600" dirty="0" smtClean="0"/>
              <a:t>-ринг (Что? Где? Когда?);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Насыщенная неформальная программа</a:t>
            </a:r>
            <a:endParaRPr lang="ru-RU" dirty="0"/>
          </a:p>
        </p:txBody>
      </p:sp>
      <p:pic>
        <p:nvPicPr>
          <p:cNvPr id="8" name="Picture 2" descr="Институт механики МГУ - 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4691" y="8781059"/>
            <a:ext cx="601166" cy="976895"/>
          </a:xfrm>
          <a:prstGeom prst="rect">
            <a:avLst/>
          </a:prstGeom>
          <a:noFill/>
          <a:effectLst/>
        </p:spPr>
      </p:pic>
      <p:sp>
        <p:nvSpPr>
          <p:cNvPr id="11" name="TextBox 10"/>
          <p:cNvSpPr txBox="1"/>
          <p:nvPr/>
        </p:nvSpPr>
        <p:spPr>
          <a:xfrm>
            <a:off x="92970" y="8798303"/>
            <a:ext cx="5328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Учёный секретарь конференции:</a:t>
            </a:r>
            <a:endParaRPr lang="en-US" sz="2000" dirty="0" smtClean="0"/>
          </a:p>
          <a:p>
            <a:r>
              <a:rPr lang="ru-RU" sz="2000" dirty="0" smtClean="0"/>
              <a:t>Макарова Мария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ru-RU" sz="1600" dirty="0" smtClean="0"/>
              <a:t>Телефон:</a:t>
            </a:r>
            <a:r>
              <a:rPr lang="en-US" sz="1600" dirty="0" smtClean="0"/>
              <a:t> 8-495-939-38-68</a:t>
            </a:r>
            <a:endParaRPr lang="ru-RU" sz="1600" dirty="0" smtClean="0"/>
          </a:p>
          <a:p>
            <a:r>
              <a:rPr lang="en-US" sz="1600" dirty="0" smtClean="0"/>
              <a:t>						E-mail:</a:t>
            </a:r>
            <a:r>
              <a:rPr lang="ru-RU" sz="1600" dirty="0" smtClean="0"/>
              <a:t> </a:t>
            </a:r>
            <a:r>
              <a:rPr lang="en-US" sz="1600" dirty="0" smtClean="0"/>
              <a:t>ysm@imec.msu.ru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8661" y="1141115"/>
            <a:ext cx="3180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5 – </a:t>
            </a:r>
            <a:r>
              <a:rPr lang="ru-RU" i="1" dirty="0"/>
              <a:t>15 </a:t>
            </a:r>
            <a:r>
              <a:rPr lang="ru-RU" i="1" dirty="0" smtClean="0"/>
              <a:t>сентября 2017</a:t>
            </a:r>
            <a:endParaRPr lang="ru-RU" i="1" dirty="0"/>
          </a:p>
          <a:p>
            <a:pPr algn="ctr"/>
            <a:r>
              <a:rPr lang="ru-RU" dirty="0"/>
              <a:t>Пансионат Буревестник </a:t>
            </a:r>
            <a:endParaRPr lang="ru-RU" dirty="0" smtClean="0"/>
          </a:p>
          <a:p>
            <a:pPr algn="ctr"/>
            <a:r>
              <a:rPr lang="ru-RU" dirty="0" smtClean="0"/>
              <a:t>МГУ имени М.В. Ломоносова, </a:t>
            </a:r>
            <a:endParaRPr lang="ru-RU" dirty="0"/>
          </a:p>
          <a:p>
            <a:pPr algn="ctr"/>
            <a:r>
              <a:rPr lang="ru-RU" dirty="0"/>
              <a:t>г. Большой Сочи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168" y="2287416"/>
            <a:ext cx="666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Прием названий докладов до 20 февраля</a:t>
            </a:r>
          </a:p>
          <a:p>
            <a:pPr algn="ctr"/>
            <a:r>
              <a:rPr lang="ru-RU" b="1" dirty="0" smtClean="0"/>
              <a:t>Прием </a:t>
            </a:r>
            <a:r>
              <a:rPr lang="ru-RU" b="1" dirty="0"/>
              <a:t>т</a:t>
            </a:r>
            <a:r>
              <a:rPr lang="ru-RU" b="1" dirty="0" smtClean="0"/>
              <a:t>езисов докладов </a:t>
            </a:r>
            <a:r>
              <a:rPr lang="ru-RU" b="1" smtClean="0"/>
              <a:t>до </a:t>
            </a:r>
            <a:r>
              <a:rPr lang="ru-RU" b="1" smtClean="0"/>
              <a:t>30</a:t>
            </a:r>
            <a:r>
              <a:rPr lang="ru-RU" b="1" smtClean="0"/>
              <a:t> </a:t>
            </a:r>
            <a:r>
              <a:rPr lang="ru-RU" b="1" dirty="0"/>
              <a:t>а</a:t>
            </a:r>
            <a:r>
              <a:rPr lang="ru-RU" b="1" dirty="0" smtClean="0"/>
              <a:t>преля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0421" y="5616362"/>
            <a:ext cx="32972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Тематика конференции </a:t>
            </a:r>
            <a:r>
              <a:rPr lang="ru-RU" sz="1600" dirty="0" smtClean="0"/>
              <a:t>охватывает все направления механики: </a:t>
            </a:r>
            <a:endParaRPr lang="ru-RU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механика жидкости и газа,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механика деформируемого твёрдого тела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теоретическая и прикладная механика;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и</a:t>
            </a:r>
            <a:r>
              <a:rPr lang="ru-RU" sz="1600" dirty="0" smtClean="0"/>
              <a:t> другие направления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02" y="3100469"/>
            <a:ext cx="3311856" cy="245691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3" y="5557386"/>
            <a:ext cx="3310469" cy="22056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53781" y="7847389"/>
            <a:ext cx="6765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Подробности </a:t>
            </a:r>
            <a:r>
              <a:rPr lang="ru-RU" dirty="0"/>
              <a:t>на сайте конференции </a:t>
            </a:r>
            <a:r>
              <a:rPr lang="en-US" b="1" dirty="0"/>
              <a:t>www.youngschool.imec.msu.ru</a:t>
            </a:r>
            <a:endParaRPr lang="ru-RU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0" y="2981099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-16598" y="8216721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3" y="576899"/>
            <a:ext cx="1096254" cy="1725666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53781" y="8300415"/>
            <a:ext cx="66917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Конференция организуется Советом молодых учёных НИИ механики МГУ</a:t>
            </a:r>
            <a:endParaRPr lang="ru-RU" sz="1600" b="1" dirty="0"/>
          </a:p>
        </p:txBody>
      </p:sp>
      <p:pic>
        <p:nvPicPr>
          <p:cNvPr id="16" name="Picture 2" descr="ЭМБЛЕМА 4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45914" y="730284"/>
            <a:ext cx="1460887" cy="142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0" dist="50800" dir="5400000" sx="1000" sy="1000" algn="ctr" rotWithShape="0">
              <a:schemeClr val="tx2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411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260</TotalTime>
  <Words>104</Words>
  <Application>Microsoft Office PowerPoint</Application>
  <PresentationFormat>Лист A4 (210x297 мм)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15</cp:revision>
  <dcterms:created xsi:type="dcterms:W3CDTF">2017-01-12T10:11:45Z</dcterms:created>
  <dcterms:modified xsi:type="dcterms:W3CDTF">2017-01-30T13:26:02Z</dcterms:modified>
</cp:coreProperties>
</file>