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01D8D0-5F5F-4E96-B021-D9B3CD1F2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6105AC5-DAEB-4829-B77E-FD796D6CF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0D8C64-FD8D-40A8-BF7E-4A4DFAAA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DEA9-6B68-45DE-BD77-CA9CC488240E}" type="datetimeFigureOut">
              <a:rPr lang="nl-NL" smtClean="0"/>
              <a:t>9-5-2018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DFC36F2-2904-4F31-B621-13358451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CA2AF3B-6997-4D87-96D0-8D5CB25D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B3D4-5273-4695-BD49-5E9F1810B2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177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2467E-6111-44B3-8E10-C96B61B7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7636A1-1826-44C6-9821-155F9E93F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FA9523-E5E7-41CB-A559-8851F778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DEA9-6B68-45DE-BD77-CA9CC488240E}" type="datetimeFigureOut">
              <a:rPr lang="nl-NL" smtClean="0"/>
              <a:t>9-5-2018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E58EC6-7944-4FD2-8A92-380BEAB2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F88F957-662E-49C0-BAF6-A979A366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B3D4-5273-4695-BD49-5E9F1810B2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634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DCD6AC0-2238-445B-91E3-8210A740E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08DF890-5A31-43FB-9161-6F23CC279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463192-05C1-4FAD-80BB-B02610E8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DEA9-6B68-45DE-BD77-CA9CC488240E}" type="datetimeFigureOut">
              <a:rPr lang="nl-NL" smtClean="0"/>
              <a:t>9-5-2018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DEFAEDC-ED9C-4112-9C0B-4CE3CD9E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F57E586-2ADC-48C3-B9AE-B25EEAF4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B3D4-5273-4695-BD49-5E9F1810B2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287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7EA10-CC60-4543-A5FD-49658906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0BE09-7516-4E6A-8778-8DDF6EEDD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4DD83DC-9B67-4018-9B00-C39A1975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DEA9-6B68-45DE-BD77-CA9CC488240E}" type="datetimeFigureOut">
              <a:rPr lang="nl-NL" smtClean="0"/>
              <a:t>9-5-2018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F57A37-82E5-4FEE-800E-EC041A3A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68571C-3D4F-4E07-92D7-AE585023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B3D4-5273-4695-BD49-5E9F1810B2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21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E470E-3E07-487D-80EA-4430AA12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B54408-B6CA-4276-AFC4-6C6FF533D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7A607FA-9D27-476B-9C6B-80AEEA7D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DEA9-6B68-45DE-BD77-CA9CC488240E}" type="datetimeFigureOut">
              <a:rPr lang="nl-NL" smtClean="0"/>
              <a:t>9-5-2018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913B113-44E6-40CC-A180-1563B426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0EC992-DBA7-4DCD-B993-1437AA75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B3D4-5273-4695-BD49-5E9F1810B2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078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B7C73-A35A-46CC-B095-28CCBE48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8D4D2D-94BF-4EEF-A40D-804ADAC60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379A223-ACC0-4348-8BF9-A8468CD8D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F31682F-1E66-4A8D-9630-AC135CD0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DEA9-6B68-45DE-BD77-CA9CC488240E}" type="datetimeFigureOut">
              <a:rPr lang="nl-NL" smtClean="0"/>
              <a:t>9-5-2018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CB29099-BCF9-40CA-98A2-F468376E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E4F2BFA-772B-4625-938E-BDFADC99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B3D4-5273-4695-BD49-5E9F1810B2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300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EDBAA-1A04-45DF-8CDC-BD0DFCC6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CF29476-5DBE-4EBC-8067-BE4D1DF79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F407A38-9712-4733-A08C-273FB9078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743FD87-64EF-4D69-8EA4-5AC2C4F4F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E07E009-80E9-48F3-AE43-0F2CDB4A3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3316579-723B-4D24-9A2B-C645975B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DEA9-6B68-45DE-BD77-CA9CC488240E}" type="datetimeFigureOut">
              <a:rPr lang="nl-NL" smtClean="0"/>
              <a:t>9-5-2018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3C740E4-2939-4711-9794-0F004342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5A555DB-CE57-419C-894B-FE0AFA20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B3D4-5273-4695-BD49-5E9F1810B2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71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8752F-8ABF-4D50-B259-6E10C46E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8CBA264-94A7-4A3F-8586-C2446C1D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DEA9-6B68-45DE-BD77-CA9CC488240E}" type="datetimeFigureOut">
              <a:rPr lang="nl-NL" smtClean="0"/>
              <a:t>9-5-2018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FB4FAC4-40A6-4AD5-A4F3-1A8E678A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D7512D7-EDD2-4605-87CC-5F168E3E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B3D4-5273-4695-BD49-5E9F1810B2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634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A614A02-A4FA-4B49-A078-82459BF1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DEA9-6B68-45DE-BD77-CA9CC488240E}" type="datetimeFigureOut">
              <a:rPr lang="nl-NL" smtClean="0"/>
              <a:t>9-5-2018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E89DA8C-BF34-45F2-86BB-BBB3C905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2D5C8F9-A4A7-4E0E-B1B4-802BC95A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B3D4-5273-4695-BD49-5E9F1810B2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82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79CCE-1E66-45DE-B280-F58D8FE6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29EC5D-968F-458B-8052-9E611F7CC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3096766-41EC-468E-ABE2-B6D35D590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B03E57C-BAA9-4206-97CC-73CEE4AA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DEA9-6B68-45DE-BD77-CA9CC488240E}" type="datetimeFigureOut">
              <a:rPr lang="nl-NL" smtClean="0"/>
              <a:t>9-5-2018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B1C7B6A-96BC-4726-83FF-DA35D1E9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A4037C6-6550-4274-9BD6-D1FCADBC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B3D4-5273-4695-BD49-5E9F1810B2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458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B2AA77-CDD9-4764-92F0-DEB4950B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04B633B-7318-452D-A30C-A561E5E8E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DC07427-0AF8-49F7-A16C-85914EF4F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A79C4F2-BCEC-493B-B7BC-B33BFA2D1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DEA9-6B68-45DE-BD77-CA9CC488240E}" type="datetimeFigureOut">
              <a:rPr lang="nl-NL" smtClean="0"/>
              <a:t>9-5-2018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D753CE7-F551-424D-9F33-6CD550AD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0E6CDCA-4D40-4A98-9D18-DE22D0F1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B3D4-5273-4695-BD49-5E9F1810B2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782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D70DFAA-C1A6-4CF8-BDC8-AD68C3ED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B03469B-A1A8-4539-AD1B-688DCC4CD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9CDC1F-F95D-409C-82E6-3A3AC945E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EDEA9-6B68-45DE-BD77-CA9CC488240E}" type="datetimeFigureOut">
              <a:rPr lang="nl-NL" smtClean="0"/>
              <a:t>9-5-2018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AA37DA0-1E61-4FA9-80B6-011C5DE85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3D3A569-6D4F-45E9-9FE3-9B2ADF756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2B3D4-5273-4695-BD49-5E9F1810B2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503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E6CB9-4DAB-4886-A8AC-BE77A191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728" y="87890"/>
            <a:ext cx="9144000" cy="2387600"/>
          </a:xfrm>
        </p:spPr>
        <p:txBody>
          <a:bodyPr/>
          <a:lstStyle/>
          <a:p>
            <a:r>
              <a:rPr lang="nl-NL" dirty="0"/>
              <a:t>Innovatie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2D6BB32-A85B-4BF0-91BA-61EBF4594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4183"/>
            <a:ext cx="9144000" cy="1655762"/>
          </a:xfrm>
        </p:spPr>
        <p:txBody>
          <a:bodyPr/>
          <a:lstStyle/>
          <a:p>
            <a:r>
              <a:rPr lang="nl-NL" dirty="0"/>
              <a:t>Door Pim Böhm</a:t>
            </a:r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420E110-90A3-4AD3-87B5-D22ED9A7F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469" y="0"/>
            <a:ext cx="4310742" cy="693065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AF4C2AB-EB25-4E09-8269-720E1E42F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10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1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A4372-2AEC-4B2A-A10A-0826B45E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u="sng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7DE89D-8249-40A2-AF4D-7AC16183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is NFC?</a:t>
            </a:r>
          </a:p>
          <a:p>
            <a:r>
              <a:rPr lang="nl-NL" dirty="0"/>
              <a:t>Innovatieve toepassingen NFC.</a:t>
            </a:r>
          </a:p>
          <a:p>
            <a:r>
              <a:rPr lang="nl-NL" dirty="0"/>
              <a:t>Mijn mening over innovatie.</a:t>
            </a:r>
          </a:p>
        </p:txBody>
      </p:sp>
    </p:spTree>
    <p:extLst>
      <p:ext uri="{BB962C8B-B14F-4D97-AF65-F5344CB8AC3E}">
        <p14:creationId xmlns:p14="http://schemas.microsoft.com/office/powerpoint/2010/main" val="353033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CAB79-A678-43AC-B041-4B200E9D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u="sng" dirty="0"/>
              <a:t>Wat is NFC?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36760A-6205-43A7-901E-178370975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Mobiel of pas</a:t>
            </a:r>
          </a:p>
          <a:p>
            <a:r>
              <a:rPr lang="nl-NL" dirty="0"/>
              <a:t>Openbaar vervoer</a:t>
            </a:r>
          </a:p>
          <a:p>
            <a:r>
              <a:rPr lang="nl-NL" dirty="0"/>
              <a:t>School</a:t>
            </a:r>
          </a:p>
        </p:txBody>
      </p:sp>
    </p:spTree>
    <p:extLst>
      <p:ext uri="{BB962C8B-B14F-4D97-AF65-F5344CB8AC3E}">
        <p14:creationId xmlns:p14="http://schemas.microsoft.com/office/powerpoint/2010/main" val="60614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85FC0-D2E0-4D2B-BB0C-524C3513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u="sng" dirty="0"/>
              <a:t>Innovatieve toepassingen NFC.</a:t>
            </a:r>
            <a:br>
              <a:rPr lang="nl-NL" i="1" u="sng" dirty="0"/>
            </a:br>
            <a:endParaRPr lang="nl-NL" i="1" u="sng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CE561C-7D00-413B-B270-6CBA83CAB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Inbrengen</a:t>
            </a:r>
          </a:p>
        </p:txBody>
      </p:sp>
    </p:spTree>
    <p:extLst>
      <p:ext uri="{BB962C8B-B14F-4D97-AF65-F5344CB8AC3E}">
        <p14:creationId xmlns:p14="http://schemas.microsoft.com/office/powerpoint/2010/main" val="318223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22B77-3B18-45FE-9297-67E32B1E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u="sng" dirty="0"/>
              <a:t>Mijn mening over innovatie.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FA81F9-A488-46A0-A454-BF8355B4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Ik vind dat innovatie handig kan zijn maar je moet er niet te ver mee gaan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324406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54</Words>
  <Application>Microsoft Office PowerPoint</Application>
  <PresentationFormat>Breedbeeld</PresentationFormat>
  <Paragraphs>14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Innovatie</vt:lpstr>
      <vt:lpstr>inhoud</vt:lpstr>
      <vt:lpstr>Wat is NFC? </vt:lpstr>
      <vt:lpstr>Innovatieve toepassingen NFC. </vt:lpstr>
      <vt:lpstr>Mijn mening over innovatie.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Innovatie en duurzaamheid</dc:title>
  <dc:creator>Pim Böhm</dc:creator>
  <cp:lastModifiedBy>Pim Böhm</cp:lastModifiedBy>
  <cp:revision>5</cp:revision>
  <dcterms:created xsi:type="dcterms:W3CDTF">2018-05-09T06:47:29Z</dcterms:created>
  <dcterms:modified xsi:type="dcterms:W3CDTF">2018-05-09T08:44:02Z</dcterms:modified>
</cp:coreProperties>
</file>