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8512B-637D-4DD7-922F-298B4162B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A378AF-3D30-480C-87EF-F3046B1BF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72AB32-6454-42EE-872A-496596A5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85A1B7-E08B-4877-8A76-BDE6C604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6CF5E5-4F7A-4F16-B85C-CC9690B1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28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00E1C-67A4-404B-B1AA-E1498198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4A5D033-DD25-4A87-80B3-BA858013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751A32-40F9-4C60-A875-8D416FC5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60FB15-68F0-40A0-93DA-C327225F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D2E29A-3792-45B1-ABB0-5608AB2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47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5623431-19DE-4DBD-9F07-D0FB8CAA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F1F9CE-C0D9-433A-B6E0-A6EE9132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98FA1B-4E8F-4323-AC38-99F739D1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612424-9CCE-44D2-AEFD-024F9A96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D69A86-364D-4ED1-9C62-B20A8113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5E77C-3761-417D-9AA0-94679A12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6D3BD-7473-4D3D-959E-BA98AA4B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EBD760-8E54-419F-9155-FB3C9F8F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4F9A16-BEC6-498F-B248-377F73F3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F1F8A4-13F8-4C50-89B7-7404C852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66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4AA3B-44D5-41C7-84D0-B432AD2D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5FAC80-41DC-4DE5-A63F-93478EDF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759469-A9ED-44FC-92F1-642BE9A9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F9DE91-37BA-4EA1-B7C7-758668AD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801812-6ED6-48FA-8082-E33E7985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34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B7E1F-F4CA-47EB-88A9-EE65E9A0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B434BB-87C4-419B-8182-A0BA2538C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2758AE-A8B3-494F-AA59-C56ECE2AB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8BCF7E-7204-405C-A99D-77E4ECCE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86A953-BAA8-4831-AF89-97B3DFE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852FC1-4BC0-4BEE-A72D-6B32485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39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E7D4D-0969-4480-9EA7-21EF44F2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99E745-8850-43D2-B599-ADF6570E4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9AEBA6-94EA-4426-B631-C158A881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50FE3C-5E7C-4703-8A1D-FED6FFA4B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091920-7908-4038-B20B-F57B2683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3667E03-BDAE-4E69-8BEB-B61389ED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41A1BF-2406-40E5-9247-87EFF7E8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91FEFE3-4FDD-461A-8224-FB0D9651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354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2EDFB-15EB-4F80-B881-0BC8C2EF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752C40-E948-4CD2-8CA2-1489D3D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88BC197-6D08-4242-AF50-5EB4FBFC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35C60AD-7FCA-4932-8FAF-6D4829B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57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FFB472C-1A8D-4B70-8CEB-31C27846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321182-FF44-43A9-ABAF-808B4D2E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D27731-A13F-4A9A-BDC8-60DE6B28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0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E909E-300D-4781-8AC4-105752B0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556EA-096C-4A18-A49B-995A5600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E57CE6-5039-45B4-B9C6-4757317ED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11A6E1-FD3E-4D70-AE6E-EB3721D0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62AD3D-D0C1-467C-9761-9F74FF33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B6B89E-FCD8-4D4A-AD09-44E2469D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14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7ACAF-E132-44F6-8EF7-6CE7D2E2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AD7B3FE-7E0C-4E89-BD31-388B2FAC0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2A6B96-A6D9-4B8E-B600-71C2C97D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22D2A4-46FB-4023-A9EA-C8F8C82B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24C6FD-8B31-45B8-8B19-522CEB66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1A372A-CE57-42BB-B013-7F9CBC1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3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B5E2CED-58CA-4926-AA19-C7C69780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66FCD4-5B16-40E9-B9B5-467003141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366B16-4225-44A5-ABFE-D04A3A968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B5E8F-F698-4812-8835-D9E1B971EDAF}" type="datetimeFigureOut">
              <a:rPr lang="nl-NL" smtClean="0"/>
              <a:t>16-10-2018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52ADF3E-44F4-45D8-A544-D0560126C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5BEE05-25F8-4506-8308-D324F66D9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62A5-C84A-40E8-AF01-36DAA373BFD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58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5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4982A-6F72-46FB-860D-16A5E6DC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Presentatie</a:t>
            </a:r>
            <a:br>
              <a:rPr lang="nl-NL">
                <a:solidFill>
                  <a:srgbClr val="FFFFFF"/>
                </a:solidFill>
              </a:rPr>
            </a:br>
            <a:r>
              <a:rPr lang="nl-NL"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53499A-FE4A-4B18-8E65-58E662414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Door Pim Böhm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F2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79FE7D-94F2-4D3E-BFC4-FCEF20C4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15" y="1766125"/>
            <a:ext cx="1517772" cy="38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8D160-B200-4307-86D9-D0F669AE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NL" dirty="0"/>
              <a:t>Waarom </a:t>
            </a:r>
            <a:r>
              <a:rPr lang="nl-NL" dirty="0" err="1"/>
              <a:t>Github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E89BFE-6607-402F-B05D-26D4A070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nl-NL" sz="2400"/>
              <a:t>Documenteren codes</a:t>
            </a:r>
          </a:p>
          <a:p>
            <a:r>
              <a:rPr lang="nl-NL" sz="2400"/>
              <a:t>Code schrijven / bestanden uploaden</a:t>
            </a:r>
          </a:p>
          <a:p>
            <a:r>
              <a:rPr lang="nl-NL" sz="2400"/>
              <a:t>Teamverband</a:t>
            </a:r>
          </a:p>
          <a:p>
            <a:r>
              <a:rPr lang="nl-NL" sz="2400"/>
              <a:t>Pull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B5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2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C1563F7-B59F-4E22-8C59-E7F15D2E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42875"/>
            <a:ext cx="1462088" cy="3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9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F4FF9-6B57-4083-8FA8-C9FCA58A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NL" dirty="0"/>
              <a:t>Wat is een </a:t>
            </a:r>
            <a:r>
              <a:rPr lang="nl-NL" dirty="0" err="1"/>
              <a:t>repository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453549-144E-4ED2-85A4-DC028382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nl-NL" sz="2400" dirty="0"/>
              <a:t>Bestanden uploaden</a:t>
            </a:r>
          </a:p>
          <a:p>
            <a:r>
              <a:rPr lang="nl-NL" sz="2400" dirty="0"/>
              <a:t>Pull </a:t>
            </a:r>
            <a:r>
              <a:rPr lang="nl-NL" sz="2400" dirty="0" err="1"/>
              <a:t>request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B5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2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CF1948-A89C-46C0-97DE-56535D44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42875"/>
            <a:ext cx="1462088" cy="3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1890-AF2A-44D6-A472-DA83CC39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nl-NL" dirty="0"/>
              <a:t>Wat is een pull </a:t>
            </a:r>
            <a:r>
              <a:rPr lang="nl-NL" dirty="0" err="1"/>
              <a:t>request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B00808-A644-41D5-94EB-C061AC49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nl-NL" sz="2400" dirty="0"/>
              <a:t>Wijziging</a:t>
            </a:r>
          </a:p>
          <a:p>
            <a:r>
              <a:rPr lang="nl-NL" sz="2400" dirty="0" err="1"/>
              <a:t>Merge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B5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2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BB70664-82E1-47DA-AECC-CF5164D0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442" y="3242875"/>
            <a:ext cx="1462088" cy="3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30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34</Words>
  <Application>Microsoft Office PowerPoint</Application>
  <PresentationFormat>Breedbeeld</PresentationFormat>
  <Paragraphs>13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Presentatie Github</vt:lpstr>
      <vt:lpstr>Waarom Github?</vt:lpstr>
      <vt:lpstr>Wat is een repository?</vt:lpstr>
      <vt:lpstr>Wat is een pull request?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Github</dc:title>
  <dc:creator>Pim Böhm</dc:creator>
  <cp:lastModifiedBy>Pim Böhm</cp:lastModifiedBy>
  <cp:revision>8</cp:revision>
  <dcterms:created xsi:type="dcterms:W3CDTF">2018-10-16T12:05:57Z</dcterms:created>
  <dcterms:modified xsi:type="dcterms:W3CDTF">2018-10-16T18:47:11Z</dcterms:modified>
</cp:coreProperties>
</file>