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5" r:id="rId6"/>
    <p:sldId id="267" r:id="rId7"/>
    <p:sldId id="260" r:id="rId8"/>
    <p:sldId id="264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97CB-E91F-205B-B028-733B03EA9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33920-E84A-8E70-2417-DD2146746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DFD85-C721-0FCE-B668-8CEE0066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AF52-5F27-4429-ABB0-47DB9E5ACEC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57A1A-B52D-EEE4-2B2C-8C825416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A96F2-9085-2A29-9683-670DE9F6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8A6-34EC-4B69-A565-0853D741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9E46-46C2-1926-8978-988B3891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09774-7300-7473-6256-09BB35D22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2AEF9-BFF1-1474-E9CB-16807CF6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AF52-5F27-4429-ABB0-47DB9E5ACEC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254C7-5910-48D5-F156-3A80A6DE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AF497-8999-3FEC-BF3F-1C8A0666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8A6-34EC-4B69-A565-0853D741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8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00D2A-AF4D-E565-26B5-5148890E7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7A082-15BA-D6EA-8569-157CD51E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307F-6194-B5BA-30A6-B696E3FF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AF52-5F27-4429-ABB0-47DB9E5ACEC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5025-CFF9-DE69-A035-587B1808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B9B9-56CE-0354-E544-91085D8D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8A6-34EC-4B69-A565-0853D741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4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18E3-7A44-6F40-A9F5-8FF99156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11611-573E-D871-B497-C0A45E814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4DF0-C10A-F936-6EC9-44A85DB9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AF52-5F27-4429-ABB0-47DB9E5ACEC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46031-115B-059E-A997-CE6B1B21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6252-8237-0D93-F0F5-95A56AD0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8A6-34EC-4B69-A565-0853D741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7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151C-220E-4C5B-377F-349DD70B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73638-C204-65A8-A9E3-B1C3C38A5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945BC-CBB5-0CA5-C581-4F6ACEC6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AF52-5F27-4429-ABB0-47DB9E5ACEC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DE833-1565-F153-94E0-E332F21D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FBE-8CB5-F196-00A2-290F82C7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8A6-34EC-4B69-A565-0853D741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2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74CA-6E7C-DFB4-843C-BA05316A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6CBC4-737E-29D2-E51C-89FFAF1A2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75FDB-B63B-0F74-CB70-231E4D1B2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56287-401C-17C2-FFC6-B93B6AA5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AF52-5F27-4429-ABB0-47DB9E5ACEC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39E17-3C99-6487-095E-34C7DF2D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9E475-065D-FE6D-2A68-8DEDF2B4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8A6-34EC-4B69-A565-0853D741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2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F7D2-C730-2A10-D23C-B0B124DB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DBE74-A43D-9481-D344-AD32E9BCD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0D645-11C7-9973-EB09-F6D1BB67D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91A5A-DC60-A16B-5007-C124E06D7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3B75A-6B14-DDAB-B674-F5C3DD663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BE02C-1DF4-F1E3-DD52-775B4C3E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AF52-5F27-4429-ABB0-47DB9E5ACEC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87E1A-D5DC-E248-1503-D9B85C07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86C79-1B6E-D251-C7EF-B9D72643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8A6-34EC-4B69-A565-0853D741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A2C2-9C03-5D01-588C-ADF045A6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79856-AD26-48F6-3302-23332C49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AF52-5F27-4429-ABB0-47DB9E5ACEC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525E5-EE92-5A35-2C1F-69C31F8D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25871-4B74-EB9A-7B85-164CFF37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8A6-34EC-4B69-A565-0853D741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0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7AFFA-FA87-DB85-3B23-C7C1552B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AF52-5F27-4429-ABB0-47DB9E5ACEC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37068-7F65-8834-1D51-737DF8A4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E69B9-D614-4BD9-EE19-E1CA9E20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8A6-34EC-4B69-A565-0853D741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3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4F3E-EB77-6E7B-94F7-39AB546B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CFA6-6E8D-1155-DEEF-CB3A5D4D4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13C79-8723-CD74-9AFB-48F15346C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FA9CA-1FC6-C5C0-3BD2-D0B0C6D6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AF52-5F27-4429-ABB0-47DB9E5ACEC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25C49-D7C7-76C1-97B8-70AAE029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2F2B5-2829-82BE-4194-5838C442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8A6-34EC-4B69-A565-0853D741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8E9D-ECB0-C3DD-29D0-CAF79EE3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C900E-0CDA-5732-0AB0-76FC05B3A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1992F-DC9E-5BDD-13C5-1CB055EF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64603-A591-A1FE-5B6C-A82BB96B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AF52-5F27-4429-ABB0-47DB9E5ACEC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BEB93-6514-BC65-5C32-057EF407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7B7BB-F3C2-3F4D-7A33-07A2E2E8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88A6-34EC-4B69-A565-0853D741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1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383FB-D569-60A1-D4B3-570B13BF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D5DE7-F0EF-4F9B-DA4F-578F5C2CD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F4F42-D3A7-A15C-DFAA-DDCA7EA6D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1AF52-5F27-4429-ABB0-47DB9E5ACEC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08542-D13E-2545-AACF-5B61FFB9F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FBE6-D7F4-E8B5-F846-D8B9EB038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C88A6-34EC-4B69-A565-0853D741C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1BA8-9859-B5A8-EA7D-D2FE79264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RDC Smart Response (DEMO)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A4C88-43C0-934D-F763-7BA787404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V0.1</a:t>
            </a:r>
          </a:p>
        </p:txBody>
      </p:sp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116BB72C-B5DF-FFBF-C30B-226F826B35DF}"/>
              </a:ext>
            </a:extLst>
          </p:cNvPr>
          <p:cNvSpPr/>
          <p:nvPr/>
        </p:nvSpPr>
        <p:spPr>
          <a:xfrm>
            <a:off x="5110293" y="4790114"/>
            <a:ext cx="1971413" cy="7503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83078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F727-9563-5B46-B524-079E8B0B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3A442-A9EB-961E-C994-CD4D76E900C9}"/>
              </a:ext>
            </a:extLst>
          </p:cNvPr>
          <p:cNvSpPr txBox="1"/>
          <p:nvPr/>
        </p:nvSpPr>
        <p:spPr>
          <a:xfrm>
            <a:off x="1025553" y="1613988"/>
            <a:ext cx="102576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End RDC Smart Response Program. </a:t>
            </a:r>
          </a:p>
          <a:p>
            <a:r>
              <a:rPr lang="en-US" sz="1800" dirty="0"/>
              <a:t>The case has a potential to be an API issue.</a:t>
            </a:r>
          </a:p>
          <a:p>
            <a:r>
              <a:rPr lang="en-US" sz="1800" dirty="0"/>
              <a:t>Thank you for contacting RDC. RDC team will check your email carefully and reply to you back.</a:t>
            </a:r>
          </a:p>
        </p:txBody>
      </p:sp>
      <p:sp>
        <p:nvSpPr>
          <p:cNvPr id="3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6736E5B1-B4E3-9576-B090-AE95794E4AAA}"/>
              </a:ext>
            </a:extLst>
          </p:cNvPr>
          <p:cNvSpPr/>
          <p:nvPr/>
        </p:nvSpPr>
        <p:spPr>
          <a:xfrm>
            <a:off x="5110293" y="4790114"/>
            <a:ext cx="1971413" cy="7503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2554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7D9512-2BB5-236F-3AF3-0B8AAA600364}"/>
              </a:ext>
            </a:extLst>
          </p:cNvPr>
          <p:cNvSpPr txBox="1"/>
          <p:nvPr/>
        </p:nvSpPr>
        <p:spPr>
          <a:xfrm>
            <a:off x="1834393" y="2927758"/>
            <a:ext cx="852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Program has ended.</a:t>
            </a:r>
          </a:p>
        </p:txBody>
      </p:sp>
    </p:spTree>
    <p:extLst>
      <p:ext uri="{BB962C8B-B14F-4D97-AF65-F5344CB8AC3E}">
        <p14:creationId xmlns:p14="http://schemas.microsoft.com/office/powerpoint/2010/main" val="321729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F727-9563-5B46-B524-079E8B0B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3A442-A9EB-961E-C994-CD4D76E900C9}"/>
              </a:ext>
            </a:extLst>
          </p:cNvPr>
          <p:cNvSpPr txBox="1"/>
          <p:nvPr/>
        </p:nvSpPr>
        <p:spPr>
          <a:xfrm>
            <a:off x="1025553" y="1613988"/>
            <a:ext cx="1025763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1. Is the query about any one in the list below?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Looking content/data(find RICs or fields)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Missing data/updates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Duplicate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Incorrect or incomplete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RIC/Record/field not found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Data behaviors</a:t>
            </a:r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EFC5AB1A-537F-03EF-0A4C-3927BDE28EDA}"/>
              </a:ext>
            </a:extLst>
          </p:cNvPr>
          <p:cNvSpPr/>
          <p:nvPr/>
        </p:nvSpPr>
        <p:spPr>
          <a:xfrm>
            <a:off x="3229762" y="4790114"/>
            <a:ext cx="1971413" cy="7503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155EC74E-7B50-04C3-2487-028BF9EEDF0D}"/>
              </a:ext>
            </a:extLst>
          </p:cNvPr>
          <p:cNvSpPr/>
          <p:nvPr/>
        </p:nvSpPr>
        <p:spPr>
          <a:xfrm>
            <a:off x="6265179" y="4790114"/>
            <a:ext cx="1971413" cy="7503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88253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F727-9563-5B46-B524-079E8B0B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3A442-A9EB-961E-C994-CD4D76E900C9}"/>
              </a:ext>
            </a:extLst>
          </p:cNvPr>
          <p:cNvSpPr txBox="1"/>
          <p:nvPr/>
        </p:nvSpPr>
        <p:spPr>
          <a:xfrm>
            <a:off x="1025553" y="1613988"/>
            <a:ext cx="10257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2. Does the client cannot access data i.e. permission issue?</a:t>
            </a:r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EFC5AB1A-537F-03EF-0A4C-3927BDE28EDA}"/>
              </a:ext>
            </a:extLst>
          </p:cNvPr>
          <p:cNvSpPr/>
          <p:nvPr/>
        </p:nvSpPr>
        <p:spPr>
          <a:xfrm>
            <a:off x="3229762" y="4790114"/>
            <a:ext cx="1971413" cy="7503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155EC74E-7B50-04C3-2487-028BF9EEDF0D}"/>
              </a:ext>
            </a:extLst>
          </p:cNvPr>
          <p:cNvSpPr/>
          <p:nvPr/>
        </p:nvSpPr>
        <p:spPr>
          <a:xfrm>
            <a:off x="6265179" y="4790114"/>
            <a:ext cx="1971413" cy="7503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84069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F727-9563-5B46-B524-079E8B0B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3A442-A9EB-961E-C994-CD4D76E900C9}"/>
              </a:ext>
            </a:extLst>
          </p:cNvPr>
          <p:cNvSpPr txBox="1"/>
          <p:nvPr/>
        </p:nvSpPr>
        <p:spPr>
          <a:xfrm>
            <a:off x="1025553" y="1613988"/>
            <a:ext cx="10257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3. Is the service or server down issue?</a:t>
            </a:r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EFC5AB1A-537F-03EF-0A4C-3927BDE28EDA}"/>
              </a:ext>
            </a:extLst>
          </p:cNvPr>
          <p:cNvSpPr/>
          <p:nvPr/>
        </p:nvSpPr>
        <p:spPr>
          <a:xfrm>
            <a:off x="3229762" y="4790114"/>
            <a:ext cx="1971413" cy="7503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155EC74E-7B50-04C3-2487-028BF9EEDF0D}"/>
              </a:ext>
            </a:extLst>
          </p:cNvPr>
          <p:cNvSpPr/>
          <p:nvPr/>
        </p:nvSpPr>
        <p:spPr>
          <a:xfrm>
            <a:off x="6265179" y="4790114"/>
            <a:ext cx="1971413" cy="7503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1727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F727-9563-5B46-B524-079E8B0B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3A442-A9EB-961E-C994-CD4D76E900C9}"/>
              </a:ext>
            </a:extLst>
          </p:cNvPr>
          <p:cNvSpPr txBox="1"/>
          <p:nvPr/>
        </p:nvSpPr>
        <p:spPr>
          <a:xfrm>
            <a:off x="1025553" y="1613988"/>
            <a:ext cx="102576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4. Is it about API pages issue? e.g. page not found, no permission to access the page. </a:t>
            </a:r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EFC5AB1A-537F-03EF-0A4C-3927BDE28EDA}"/>
              </a:ext>
            </a:extLst>
          </p:cNvPr>
          <p:cNvSpPr/>
          <p:nvPr/>
        </p:nvSpPr>
        <p:spPr>
          <a:xfrm>
            <a:off x="3229762" y="4790114"/>
            <a:ext cx="1971413" cy="7503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155EC74E-7B50-04C3-2487-028BF9EEDF0D}"/>
              </a:ext>
            </a:extLst>
          </p:cNvPr>
          <p:cNvSpPr/>
          <p:nvPr/>
        </p:nvSpPr>
        <p:spPr>
          <a:xfrm>
            <a:off x="6265179" y="4790114"/>
            <a:ext cx="1971413" cy="7503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86501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F727-9563-5B46-B524-079E8B0B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3A442-A9EB-961E-C994-CD4D76E900C9}"/>
              </a:ext>
            </a:extLst>
          </p:cNvPr>
          <p:cNvSpPr txBox="1"/>
          <p:nvPr/>
        </p:nvSpPr>
        <p:spPr>
          <a:xfrm>
            <a:off x="1025553" y="1613988"/>
            <a:ext cx="102576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5. Does the client cannot download API or cannot access content on developer portal website?</a:t>
            </a:r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EFC5AB1A-537F-03EF-0A4C-3927BDE28EDA}"/>
              </a:ext>
            </a:extLst>
          </p:cNvPr>
          <p:cNvSpPr/>
          <p:nvPr/>
        </p:nvSpPr>
        <p:spPr>
          <a:xfrm>
            <a:off x="3229762" y="4790114"/>
            <a:ext cx="1971413" cy="7503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155EC74E-7B50-04C3-2487-028BF9EEDF0D}"/>
              </a:ext>
            </a:extLst>
          </p:cNvPr>
          <p:cNvSpPr/>
          <p:nvPr/>
        </p:nvSpPr>
        <p:spPr>
          <a:xfrm>
            <a:off x="6265179" y="4790114"/>
            <a:ext cx="1971413" cy="7503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23157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F727-9563-5B46-B524-079E8B0B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3A442-A9EB-961E-C994-CD4D76E900C9}"/>
              </a:ext>
            </a:extLst>
          </p:cNvPr>
          <p:cNvSpPr txBox="1"/>
          <p:nvPr/>
        </p:nvSpPr>
        <p:spPr>
          <a:xfrm>
            <a:off x="1025553" y="1613988"/>
            <a:ext cx="10257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Please contact data team or chat room </a:t>
            </a:r>
            <a:r>
              <a:rPr lang="en-US" sz="1800" dirty="0">
                <a:solidFill>
                  <a:srgbClr val="5381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HD ELEKTRON EN</a:t>
            </a:r>
            <a:endParaRPr lang="en-US" sz="2400" dirty="0"/>
          </a:p>
        </p:txBody>
      </p:sp>
      <p:sp>
        <p:nvSpPr>
          <p:cNvPr id="3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1AF188C8-4DC1-0B53-96AD-4A60CD9792B2}"/>
              </a:ext>
            </a:extLst>
          </p:cNvPr>
          <p:cNvSpPr/>
          <p:nvPr/>
        </p:nvSpPr>
        <p:spPr>
          <a:xfrm>
            <a:off x="5110293" y="4790114"/>
            <a:ext cx="1971413" cy="7503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96622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F727-9563-5B46-B524-079E8B0B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3A442-A9EB-961E-C994-CD4D76E900C9}"/>
              </a:ext>
            </a:extLst>
          </p:cNvPr>
          <p:cNvSpPr txBox="1"/>
          <p:nvPr/>
        </p:nvSpPr>
        <p:spPr>
          <a:xfrm>
            <a:off x="1025553" y="1613988"/>
            <a:ext cx="10257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Please contact LSEG Account team</a:t>
            </a:r>
          </a:p>
        </p:txBody>
      </p:sp>
      <p:sp>
        <p:nvSpPr>
          <p:cNvPr id="3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7EFF1FAA-3CF3-DF47-40A3-4AD91016F55E}"/>
              </a:ext>
            </a:extLst>
          </p:cNvPr>
          <p:cNvSpPr/>
          <p:nvPr/>
        </p:nvSpPr>
        <p:spPr>
          <a:xfrm>
            <a:off x="5110293" y="4790114"/>
            <a:ext cx="1971413" cy="7503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52532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F727-9563-5B46-B524-079E8B0B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3A442-A9EB-961E-C994-CD4D76E900C9}"/>
              </a:ext>
            </a:extLst>
          </p:cNvPr>
          <p:cNvSpPr txBox="1"/>
          <p:nvPr/>
        </p:nvSpPr>
        <p:spPr>
          <a:xfrm>
            <a:off x="1025553" y="1613988"/>
            <a:ext cx="10257639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ordia New" panose="020B0304020202020204" pitchFamily="34" charset="-34"/>
              </a:rPr>
              <a:t>EMA, ETA/</a:t>
            </a:r>
            <a:r>
              <a:rPr lang="en-US" dirty="0"/>
              <a:t>UPA, WebSocket API =&gt; contact dev-portal support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developerportalsupport@lseg.com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ordia New" panose="020B0304020202020204" pitchFamily="34" charset="-34"/>
              </a:rPr>
              <a:t>Other supported APIs =&gt; contact RDC Admin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cs typeface="Cordia New" panose="020B0304020202020204" pitchFamily="34" charset="-34"/>
              </a:rPr>
              <a:t>rdc.administrator@lseg.com</a:t>
            </a:r>
            <a:r>
              <a:rPr lang="en-US" dirty="0">
                <a:latin typeface="Calibri" panose="020F0502020204030204" pitchFamily="34" charset="0"/>
                <a:cs typeface="Cordia New" panose="020B0304020202020204" pitchFamily="34" charset="-34"/>
              </a:rPr>
              <a:t> and </a:t>
            </a:r>
            <a:r>
              <a:rPr lang="en-US" dirty="0"/>
              <a:t>dev-portal support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cs typeface="Cordia New" panose="020B0304020202020204" pitchFamily="34" charset="-34"/>
              </a:rPr>
              <a:t>developerportalsupport@lseg.com</a:t>
            </a:r>
          </a:p>
        </p:txBody>
      </p:sp>
      <p:sp>
        <p:nvSpPr>
          <p:cNvPr id="3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F64B94B7-B38B-CB10-8F8B-F143E242934E}"/>
              </a:ext>
            </a:extLst>
          </p:cNvPr>
          <p:cNvSpPr/>
          <p:nvPr/>
        </p:nvSpPr>
        <p:spPr>
          <a:xfrm>
            <a:off x="5110293" y="4790114"/>
            <a:ext cx="1971413" cy="7503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10295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995DE2995642929176F5AA76AE21" ma:contentTypeVersion="13" ma:contentTypeDescription="Create a new document." ma:contentTypeScope="" ma:versionID="92286bac942b732ed878409b754761f8">
  <xsd:schema xmlns:xsd="http://www.w3.org/2001/XMLSchema" xmlns:xs="http://www.w3.org/2001/XMLSchema" xmlns:p="http://schemas.microsoft.com/office/2006/metadata/properties" xmlns:ns2="7b748ebb-b25f-4326-ab9e-be6148f8e552" xmlns:ns3="6811a656-2038-4495-9973-2839a6bc412c" targetNamespace="http://schemas.microsoft.com/office/2006/metadata/properties" ma:root="true" ma:fieldsID="979c9cc8a0c79ec87f618729dac55ab7" ns2:_="" ns3:_="">
    <xsd:import namespace="7b748ebb-b25f-4326-ab9e-be6148f8e552"/>
    <xsd:import namespace="6811a656-2038-4495-9973-2839a6bc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48ebb-b25f-4326-ab9e-be6148f8e5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11a656-2038-4495-9973-2839a6bc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811a656-2038-4495-9973-2839a6bc412c">
      <UserInfo>
        <DisplayName>Wongrukun, Pimchaya</DisplayName>
        <AccountId>46</AccountId>
        <AccountType/>
      </UserInfo>
      <UserInfo>
        <DisplayName>Asaves, Varanon</DisplayName>
        <AccountId>179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AD2A3A7-066D-424B-99F5-8B414875168E}"/>
</file>

<file path=customXml/itemProps2.xml><?xml version="1.0" encoding="utf-8"?>
<ds:datastoreItem xmlns:ds="http://schemas.openxmlformats.org/officeDocument/2006/customXml" ds:itemID="{179D9BF4-48BE-4DBF-BF27-4F0562B34699}"/>
</file>

<file path=customXml/itemProps3.xml><?xml version="1.0" encoding="utf-8"?>
<ds:datastoreItem xmlns:ds="http://schemas.openxmlformats.org/officeDocument/2006/customXml" ds:itemID="{7570EA80-1530-4028-9BB5-61DA6AB7081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233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RDC Smart Response (DEMO)</vt:lpstr>
      <vt:lpstr>Question</vt:lpstr>
      <vt:lpstr>Question</vt:lpstr>
      <vt:lpstr>Question</vt:lpstr>
      <vt:lpstr>Question</vt:lpstr>
      <vt:lpstr>Question</vt:lpstr>
      <vt:lpstr>Result</vt:lpstr>
      <vt:lpstr>Result</vt:lpstr>
      <vt:lpstr>Result</vt:lpstr>
      <vt:lpstr>Result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RDC Smart Response (DEMO)</dc:title>
  <dc:creator>Suwanrugchot, Khemaphat</dc:creator>
  <cp:lastModifiedBy>Suwanrugchot, Khemaphat</cp:lastModifiedBy>
  <cp:revision>12</cp:revision>
  <dcterms:created xsi:type="dcterms:W3CDTF">2023-02-03T07:59:11Z</dcterms:created>
  <dcterms:modified xsi:type="dcterms:W3CDTF">2023-02-03T08:24:31Z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0x010100319A995DE2995642929176F5AA76AE21</vt:lpwstr>
  </property>
</Properties>
</file>