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AE2"/>
    <a:srgbClr val="F71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59A-B78E-EFB6-AB72-721952308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9D979-A232-9308-DEB2-04248CEE3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EFEA-C4B8-6EC5-5C70-F792D942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41B6-FF35-A0D9-2825-7970F2D0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159D-8A5E-5D69-05D2-78047F88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853F-1111-3F56-858E-5B036E6A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BE707-E423-96F7-4CCB-DBEC338A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86F2-2EFA-D120-54F0-571986D2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1068-5204-0D35-9E23-4F25BE82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BDC3-5A0B-7727-D488-3762FCB7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4ED63-9FFD-9D2D-450A-22C58C1F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C00A8-1AE1-C851-E4C2-EBC67166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C777-ECAC-5B3E-D53E-F180E0B9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6518-9396-2602-1033-1C175EB4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75AE-20AE-40A6-98C4-44A86FF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17A8-80D4-B0A2-8003-E9D90681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2926-482F-73FC-0123-5B84EFF0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8AB2-8060-1004-8A15-440F6868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D637-C24A-8104-4F62-394BF8D5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43C7-B0D0-0F3E-5B6B-28997A52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D9DC-AF4A-081B-C4C4-8A15AC7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39E2-D3C2-6339-1A00-60C7FFE9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FF84-38AE-DF98-816D-F507CC81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DC9F-0C16-6835-5267-3AF72F37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85B3-B945-2C56-4A8A-78A7456C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B3B-3730-3605-1C7B-7C475C6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8E7A-A741-2846-1954-AFA30EC5F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77E36-E97F-219B-4A08-0805C051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93E33-DE46-DB6A-A86A-522AFC6B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BB9F-C45D-7CE5-01E9-86DFDA88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F938-B653-7148-9140-77F46B81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919-4778-35BC-9EC5-70AE2118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E63F-0DB8-B0F5-B09D-9A2AD328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A5A38-DB40-FDF7-B390-7127DE15C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02916-43E1-DE4D-5B63-3571C75B4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5B889-8E81-08F9-689F-D1ED1482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37C84-627C-B53C-CAE1-2A8BE75D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2C0AC-CFDF-E5E3-9361-6CCAC3C0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2008-A0B7-2F48-C7DF-D0DBCAA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866F-765E-53B2-A00B-650F9157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D5F8C-CA14-6BC9-08B4-853675C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54D81-AEEA-342E-95B7-828C0FE7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44028-B9CC-495C-8857-F5677ED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9CA78-EB6A-8C4B-198C-2C200DA6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73E66-4D0B-C88B-7F0E-C6C54816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7F4B4-C7A1-BFDB-6DB2-BB0671D5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D702-BB20-5711-6DAE-AADD90F2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EFF9-ADD0-05D3-E110-AAA1B669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25DD-1153-5732-6250-5FA8D9C9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6E7D0-69E5-E001-A818-14869405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687A8-5567-20A5-7AF6-82B31C68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D18A3-5BD1-38E1-0D84-0F14A83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A692-4646-80A7-09B7-66B978DB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12753-6F98-4751-3274-E9F99B6E5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E4710-246B-C55B-FF4B-BE7982CA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E7393-EF53-99C2-E31A-F1A8F24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9A43-7481-3632-2BE4-6B22988B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C925B-0301-4C1F-D151-F91A8B2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0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AE087-8014-9ED9-6423-38F0736C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6B87B-C1FB-30AF-9121-E25D977E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A8DD-4FD6-5E83-4C9B-7FE958E7D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802B-8407-4EEB-BC46-BFEADDE7C1F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2B6DF-E9DC-7AB4-5EA6-B06F69488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87D1-4BE1-8157-9C1F-7B480F1F0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A48-194B-4A2E-AA3C-D3421CE7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B512-ABCF-7926-BF56-CC9F3A2BD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Comparator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AE7A1-78E7-A00F-76F7-D3C0EAF8E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C202-F848-AB05-824C-81DFB5F8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51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7394812-672B-A952-1F08-3FCF419451BF}"/>
              </a:ext>
            </a:extLst>
          </p:cNvPr>
          <p:cNvSpPr/>
          <p:nvPr/>
        </p:nvSpPr>
        <p:spPr>
          <a:xfrm>
            <a:off x="3825444" y="1724025"/>
            <a:ext cx="2299316" cy="673007"/>
          </a:xfrm>
          <a:prstGeom prst="cloudCallout">
            <a:avLst>
              <a:gd name="adj1" fmla="val 27816"/>
              <a:gd name="adj2" fmla="val 65948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Elektron</a:t>
            </a:r>
            <a:endParaRPr lang="en-US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7AFE593-B74E-41E6-0386-02809D909DA6}"/>
              </a:ext>
            </a:extLst>
          </p:cNvPr>
          <p:cNvSpPr/>
          <p:nvPr/>
        </p:nvSpPr>
        <p:spPr>
          <a:xfrm>
            <a:off x="6212426" y="1724025"/>
            <a:ext cx="2299316" cy="700855"/>
          </a:xfrm>
          <a:prstGeom prst="cloudCallout">
            <a:avLst>
              <a:gd name="adj1" fmla="val -34733"/>
              <a:gd name="adj2" fmla="val 6853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RRTD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A5C92BC-E285-6795-C045-7C7F767C8EEA}"/>
              </a:ext>
            </a:extLst>
          </p:cNvPr>
          <p:cNvSpPr/>
          <p:nvPr/>
        </p:nvSpPr>
        <p:spPr>
          <a:xfrm>
            <a:off x="4975562" y="3056649"/>
            <a:ext cx="2097352" cy="475759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Processor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F662DF6-14D7-7124-F484-C3FB0D4379AD}"/>
              </a:ext>
            </a:extLst>
          </p:cNvPr>
          <p:cNvSpPr/>
          <p:nvPr/>
        </p:nvSpPr>
        <p:spPr>
          <a:xfrm>
            <a:off x="4970754" y="2599082"/>
            <a:ext cx="1058292" cy="457568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Primary</a:t>
            </a:r>
          </a:p>
          <a:p>
            <a:pPr algn="ctr"/>
            <a:r>
              <a:rPr lang="en-US" sz="1050" dirty="0"/>
              <a:t>Consumer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1D3238C-B162-D3AE-3236-CD4E82C4E103}"/>
              </a:ext>
            </a:extLst>
          </p:cNvPr>
          <p:cNvSpPr/>
          <p:nvPr/>
        </p:nvSpPr>
        <p:spPr>
          <a:xfrm>
            <a:off x="6014622" y="2599082"/>
            <a:ext cx="1058292" cy="457568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Compared</a:t>
            </a:r>
          </a:p>
          <a:p>
            <a:pPr algn="ctr"/>
            <a:r>
              <a:rPr lang="en-US" sz="1050" dirty="0"/>
              <a:t>Consumer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B6A0ABF6-4735-066C-1929-6785AA39553A}"/>
              </a:ext>
            </a:extLst>
          </p:cNvPr>
          <p:cNvSpPr/>
          <p:nvPr/>
        </p:nvSpPr>
        <p:spPr>
          <a:xfrm>
            <a:off x="4896961" y="3824417"/>
            <a:ext cx="1043868" cy="5948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Elektron</a:t>
            </a:r>
            <a:r>
              <a:rPr lang="en-US" sz="1100" dirty="0"/>
              <a:t> snapshot data file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AEE04DA7-038D-47FE-6BEF-2B7B7FE42A5A}"/>
              </a:ext>
            </a:extLst>
          </p:cNvPr>
          <p:cNvSpPr/>
          <p:nvPr/>
        </p:nvSpPr>
        <p:spPr>
          <a:xfrm>
            <a:off x="6029046" y="3845696"/>
            <a:ext cx="1043868" cy="594804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RRTD snapshot data file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03FB662-0877-B0FF-23F8-D4F9A056A278}"/>
              </a:ext>
            </a:extLst>
          </p:cNvPr>
          <p:cNvSpPr/>
          <p:nvPr/>
        </p:nvSpPr>
        <p:spPr>
          <a:xfrm>
            <a:off x="5318832" y="3534977"/>
            <a:ext cx="221942" cy="310719"/>
          </a:xfrm>
          <a:prstGeom prst="downArrow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47415CB-1120-3748-2F8D-7886F8A5BBE0}"/>
              </a:ext>
            </a:extLst>
          </p:cNvPr>
          <p:cNvSpPr/>
          <p:nvPr/>
        </p:nvSpPr>
        <p:spPr>
          <a:xfrm>
            <a:off x="6432797" y="3534977"/>
            <a:ext cx="221942" cy="310719"/>
          </a:xfrm>
          <a:prstGeom prst="downArrow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7CCFDB-C150-CD25-C24C-1258174236B9}"/>
              </a:ext>
            </a:extLst>
          </p:cNvPr>
          <p:cNvSpPr txBox="1"/>
          <p:nvPr/>
        </p:nvSpPr>
        <p:spPr>
          <a:xfrm>
            <a:off x="9053672" y="3740447"/>
            <a:ext cx="999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folder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A2292-D8CD-053A-3574-29DF1E8443FA}"/>
              </a:ext>
            </a:extLst>
          </p:cNvPr>
          <p:cNvSpPr/>
          <p:nvPr/>
        </p:nvSpPr>
        <p:spPr>
          <a:xfrm>
            <a:off x="5177810" y="4919640"/>
            <a:ext cx="1526037" cy="638175"/>
          </a:xfrm>
          <a:prstGeom prst="rect">
            <a:avLst/>
          </a:prstGeom>
          <a:solidFill>
            <a:srgbClr val="FA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Comparator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4150E52-BB82-872A-ECD2-BA2851934E70}"/>
              </a:ext>
            </a:extLst>
          </p:cNvPr>
          <p:cNvSpPr/>
          <p:nvPr/>
        </p:nvSpPr>
        <p:spPr>
          <a:xfrm>
            <a:off x="5525699" y="5657850"/>
            <a:ext cx="341701" cy="424652"/>
          </a:xfrm>
          <a:prstGeom prst="curvedRightArrow">
            <a:avLst/>
          </a:prstGeom>
          <a:solidFill>
            <a:srgbClr val="FA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94D2ABE-E1A6-5B78-6028-D1C460974AA1}"/>
              </a:ext>
            </a:extLst>
          </p:cNvPr>
          <p:cNvSpPr/>
          <p:nvPr/>
        </p:nvSpPr>
        <p:spPr>
          <a:xfrm rot="10603180">
            <a:off x="5963027" y="5611135"/>
            <a:ext cx="341701" cy="424652"/>
          </a:xfrm>
          <a:prstGeom prst="curvedRightArrow">
            <a:avLst/>
          </a:prstGeom>
          <a:solidFill>
            <a:srgbClr val="FA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302102B-2D42-FC1A-067B-EC22346D37D0}"/>
              </a:ext>
            </a:extLst>
          </p:cNvPr>
          <p:cNvSpPr/>
          <p:nvPr/>
        </p:nvSpPr>
        <p:spPr>
          <a:xfrm>
            <a:off x="6703847" y="4598742"/>
            <a:ext cx="1857188" cy="719690"/>
          </a:xfrm>
          <a:prstGeom prst="bentUpArrow">
            <a:avLst/>
          </a:prstGeom>
          <a:solidFill>
            <a:srgbClr val="FA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15A3394C-2916-5579-EAA3-CD892B3450D0}"/>
              </a:ext>
            </a:extLst>
          </p:cNvPr>
          <p:cNvSpPr/>
          <p:nvPr/>
        </p:nvSpPr>
        <p:spPr>
          <a:xfrm>
            <a:off x="5303757" y="4385810"/>
            <a:ext cx="221942" cy="539366"/>
          </a:xfrm>
          <a:prstGeom prst="upArrow">
            <a:avLst/>
          </a:prstGeom>
          <a:solidFill>
            <a:srgbClr val="FA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670E2548-2F50-B34D-DE96-0DCAE5EE8658}"/>
              </a:ext>
            </a:extLst>
          </p:cNvPr>
          <p:cNvSpPr/>
          <p:nvPr/>
        </p:nvSpPr>
        <p:spPr>
          <a:xfrm>
            <a:off x="6398547" y="4388813"/>
            <a:ext cx="221942" cy="539366"/>
          </a:xfrm>
          <a:prstGeom prst="upArrow">
            <a:avLst/>
          </a:prstGeom>
          <a:solidFill>
            <a:srgbClr val="FA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EFBD846B-9C70-713C-1B76-315FE05A4676}"/>
              </a:ext>
            </a:extLst>
          </p:cNvPr>
          <p:cNvSpPr/>
          <p:nvPr/>
        </p:nvSpPr>
        <p:spPr>
          <a:xfrm>
            <a:off x="7476665" y="3692091"/>
            <a:ext cx="1043868" cy="5948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Compared_Elektron</a:t>
            </a:r>
            <a:r>
              <a:rPr lang="en-US" sz="1100" dirty="0"/>
              <a:t> snapshot data file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41BD6E1E-0174-ABD7-AFDE-F806EDBB02F9}"/>
              </a:ext>
            </a:extLst>
          </p:cNvPr>
          <p:cNvSpPr/>
          <p:nvPr/>
        </p:nvSpPr>
        <p:spPr>
          <a:xfrm>
            <a:off x="8608750" y="3713370"/>
            <a:ext cx="1043868" cy="594804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Compared_RRTD</a:t>
            </a:r>
            <a:r>
              <a:rPr lang="en-US" sz="1100" dirty="0"/>
              <a:t> snapshot data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C1351-1080-3E5F-72A1-A1AED3E20A4D}"/>
              </a:ext>
            </a:extLst>
          </p:cNvPr>
          <p:cNvSpPr/>
          <p:nvPr/>
        </p:nvSpPr>
        <p:spPr>
          <a:xfrm>
            <a:off x="4878318" y="2581892"/>
            <a:ext cx="2373834" cy="126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84734-D2BF-B0E5-1885-641603F36648}"/>
              </a:ext>
            </a:extLst>
          </p:cNvPr>
          <p:cNvSpPr/>
          <p:nvPr/>
        </p:nvSpPr>
        <p:spPr>
          <a:xfrm>
            <a:off x="4350775" y="3664375"/>
            <a:ext cx="2756830" cy="126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0E4874-737C-F735-B518-D708857C798B}"/>
              </a:ext>
            </a:extLst>
          </p:cNvPr>
          <p:cNvSpPr/>
          <p:nvPr/>
        </p:nvSpPr>
        <p:spPr>
          <a:xfrm>
            <a:off x="6703847" y="4572827"/>
            <a:ext cx="2349825" cy="1630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BFDC579E-AF0A-C38D-E2DD-31562C37E1A3}"/>
              </a:ext>
            </a:extLst>
          </p:cNvPr>
          <p:cNvSpPr/>
          <p:nvPr/>
        </p:nvSpPr>
        <p:spPr>
          <a:xfrm>
            <a:off x="2927597" y="3713370"/>
            <a:ext cx="7740403" cy="998886"/>
          </a:xfrm>
          <a:prstGeom prst="flowChartInputOutput">
            <a:avLst/>
          </a:prstGeom>
          <a:noFill/>
          <a:ln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38D3E461-22DC-29C2-531A-CA9FABA7C459}"/>
              </a:ext>
            </a:extLst>
          </p:cNvPr>
          <p:cNvSpPr/>
          <p:nvPr/>
        </p:nvSpPr>
        <p:spPr>
          <a:xfrm>
            <a:off x="7841226" y="3911588"/>
            <a:ext cx="1059336" cy="71968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Compared file showing differences</a:t>
            </a:r>
          </a:p>
        </p:txBody>
      </p:sp>
    </p:spTree>
    <p:extLst>
      <p:ext uri="{BB962C8B-B14F-4D97-AF65-F5344CB8AC3E}">
        <p14:creationId xmlns:p14="http://schemas.microsoft.com/office/powerpoint/2010/main" val="409790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C202-F848-AB05-824C-81DFB5F886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16628" y="243061"/>
            <a:ext cx="10515600" cy="1119517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number of Items - Multiple Data Processors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7394812-672B-A952-1F08-3FCF419451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70641" y="1724977"/>
            <a:ext cx="2029718" cy="862963"/>
          </a:xfrm>
          <a:prstGeom prst="cloudCallout">
            <a:avLst>
              <a:gd name="adj1" fmla="val -30158"/>
              <a:gd name="adj2" fmla="val 79499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Elektron</a:t>
            </a:r>
            <a:endParaRPr lang="en-US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7AFE593-B74E-41E6-0386-02809D909D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38367" y="1608329"/>
            <a:ext cx="2299316" cy="700855"/>
          </a:xfrm>
          <a:prstGeom prst="cloudCallout">
            <a:avLst>
              <a:gd name="adj1" fmla="val -11434"/>
              <a:gd name="adj2" fmla="val 11597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RRTD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A5C92BC-E285-6795-C045-7C7F767C8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36824" y="3306028"/>
            <a:ext cx="2097352" cy="475759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Processor 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F662DF6-14D7-7124-F484-C3FB0D4379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32016" y="2848461"/>
            <a:ext cx="1058292" cy="457568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Primary</a:t>
            </a:r>
          </a:p>
          <a:p>
            <a:pPr algn="ctr"/>
            <a:r>
              <a:rPr lang="en-US" sz="1050" dirty="0"/>
              <a:t>Consumer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1D3238C-B162-D3AE-3236-CD4E82C4E1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75884" y="2848461"/>
            <a:ext cx="1058292" cy="457568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Compared</a:t>
            </a:r>
          </a:p>
          <a:p>
            <a:pPr algn="ctr"/>
            <a:r>
              <a:rPr lang="en-US" sz="1050" dirty="0"/>
              <a:t>Consumer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B6A0ABF6-4735-066C-1929-6785AA3955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58223" y="4073796"/>
            <a:ext cx="1043868" cy="5948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Elektron</a:t>
            </a:r>
            <a:r>
              <a:rPr lang="en-US" sz="1100" dirty="0"/>
              <a:t> snapshot data file1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AEE04DA7-038D-47FE-6BEF-2B7B7FE42A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90308" y="4095075"/>
            <a:ext cx="1043868" cy="594804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RRTD snapshot data file1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03FB662-0877-B0FF-23F8-D4F9A056A2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0094" y="3784356"/>
            <a:ext cx="221942" cy="310719"/>
          </a:xfrm>
          <a:prstGeom prst="downArrow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47415CB-1120-3748-2F8D-7886F8A5B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94059" y="3784356"/>
            <a:ext cx="221942" cy="310719"/>
          </a:xfrm>
          <a:prstGeom prst="downArrow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7CCFDB-C150-CD25-C24C-1258174236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73333" y="4689879"/>
            <a:ext cx="999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folder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BFDC579E-AF0A-C38D-E2DD-31562C37E1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99208" y="3961042"/>
            <a:ext cx="7833209" cy="1008122"/>
          </a:xfrm>
          <a:prstGeom prst="flowChartInputOutput">
            <a:avLst/>
          </a:prstGeom>
          <a:noFill/>
          <a:ln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6E902A2C-1864-EE27-34A7-594A14A647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52938" y="1334072"/>
            <a:ext cx="2924934" cy="1127381"/>
          </a:xfrm>
          <a:prstGeom prst="cloudCallout">
            <a:avLst>
              <a:gd name="adj1" fmla="val -84190"/>
              <a:gd name="adj2" fmla="val 8260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RRTD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EF87D08-529D-9E3A-6833-DAA4CAD1B4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47199" y="3275955"/>
            <a:ext cx="2097352" cy="475759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Processor 2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172DC5EC-1D7E-EEF7-1751-0B79E19B0B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42391" y="2818388"/>
            <a:ext cx="1058292" cy="457568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Primary</a:t>
            </a:r>
          </a:p>
          <a:p>
            <a:pPr algn="ctr"/>
            <a:r>
              <a:rPr lang="en-US" sz="1050" dirty="0"/>
              <a:t>Consumer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AFD97E5-D14D-984F-DBF1-90D8607DDB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86259" y="2818388"/>
            <a:ext cx="1058292" cy="457568"/>
          </a:xfrm>
          <a:prstGeom prst="flowChartProcess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Compared</a:t>
            </a:r>
          </a:p>
          <a:p>
            <a:pPr algn="ctr"/>
            <a:r>
              <a:rPr lang="en-US" sz="1050" dirty="0"/>
              <a:t>Consumer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A02F1D0A-2129-95DB-7D79-8D5C8FF6A7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68598" y="4043723"/>
            <a:ext cx="1043868" cy="5948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Elektron</a:t>
            </a:r>
            <a:r>
              <a:rPr lang="en-US" sz="1100" dirty="0"/>
              <a:t> snapshot data file2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14C27D7D-0F5E-C4A8-1391-A4037B0541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00683" y="4065002"/>
            <a:ext cx="1043868" cy="594804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RRTD snapshot data file2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3239853-B801-406E-B697-7FEBEC5426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90469" y="3754283"/>
            <a:ext cx="221942" cy="310719"/>
          </a:xfrm>
          <a:prstGeom prst="downArrow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D9E401CB-014D-1744-FD4C-338FCD7781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04434" y="3754283"/>
            <a:ext cx="221942" cy="310719"/>
          </a:xfrm>
          <a:prstGeom prst="downArrow">
            <a:avLst/>
          </a:prstGeom>
          <a:solidFill>
            <a:srgbClr val="F71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BAB36911-5ED9-EBBE-91F4-C13C123F75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85290" y="1335609"/>
            <a:ext cx="2924934" cy="1274717"/>
          </a:xfrm>
          <a:prstGeom prst="cloudCallout">
            <a:avLst>
              <a:gd name="adj1" fmla="val 72054"/>
              <a:gd name="adj2" fmla="val 64743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Elektron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83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Comparator</vt:lpstr>
      <vt:lpstr>Overview</vt:lpstr>
      <vt:lpstr>Large number of Items - Multiple Data Processors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Comparator</dc:title>
  <dc:creator>Wongrukun, Pimchaya</dc:creator>
  <cp:lastModifiedBy>Wongrukun, Pimchaya</cp:lastModifiedBy>
  <cp:revision>34</cp:revision>
  <dcterms:created xsi:type="dcterms:W3CDTF">2022-09-07T06:44:18Z</dcterms:created>
  <dcterms:modified xsi:type="dcterms:W3CDTF">2022-09-13T03:18:55Z</dcterms:modified>
</cp:coreProperties>
</file>