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1" d="100"/>
          <a:sy n="91" d="100"/>
        </p:scale>
        <p:origin x="32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1A900D-225D-4066-808B-B3EC26771C50}"/>
              </a:ext>
            </a:extLst>
          </p:cNvPr>
          <p:cNvSpPr>
            <a:spLocks noGrp="1"/>
          </p:cNvSpPr>
          <p:nvPr>
            <p:ph type="ctrTitle"/>
          </p:nvPr>
        </p:nvSpPr>
        <p:spPr/>
        <p:txBody>
          <a:bodyPr/>
          <a:lstStyle/>
          <a:p>
            <a:r>
              <a:rPr lang="de-DE" dirty="0" err="1"/>
              <a:t>Our</a:t>
            </a:r>
            <a:r>
              <a:rPr lang="de-DE" dirty="0"/>
              <a:t> Most Popular Brands</a:t>
            </a:r>
            <a:endParaRPr lang="de-AT" dirty="0"/>
          </a:p>
        </p:txBody>
      </p:sp>
      <p:sp>
        <p:nvSpPr>
          <p:cNvPr id="3" name="Untertitel 2">
            <a:extLst>
              <a:ext uri="{FF2B5EF4-FFF2-40B4-BE49-F238E27FC236}">
                <a16:creationId xmlns:a16="http://schemas.microsoft.com/office/drawing/2014/main" id="{6EA94BC0-8BA2-44F1-8E34-1A43B43F8FBE}"/>
              </a:ext>
            </a:extLst>
          </p:cNvPr>
          <p:cNvSpPr>
            <a:spLocks noGrp="1"/>
          </p:cNvSpPr>
          <p:nvPr>
            <p:ph type="subTitle" idx="1"/>
          </p:nvPr>
        </p:nvSpPr>
        <p:spPr/>
        <p:txBody>
          <a:bodyPr/>
          <a:lstStyle/>
          <a:p>
            <a:r>
              <a:rPr lang="de-DE" dirty="0"/>
              <a:t>Find </a:t>
            </a:r>
            <a:r>
              <a:rPr lang="de-DE" dirty="0" err="1"/>
              <a:t>some</a:t>
            </a:r>
            <a:r>
              <a:rPr lang="de-DE" dirty="0"/>
              <a:t> Unique </a:t>
            </a:r>
            <a:r>
              <a:rPr lang="de-DE" dirty="0" err="1"/>
              <a:t>Offers</a:t>
            </a:r>
            <a:r>
              <a:rPr lang="de-DE" dirty="0"/>
              <a:t> </a:t>
            </a:r>
            <a:endParaRPr lang="de-AT" dirty="0"/>
          </a:p>
        </p:txBody>
      </p:sp>
    </p:spTree>
    <p:extLst>
      <p:ext uri="{BB962C8B-B14F-4D97-AF65-F5344CB8AC3E}">
        <p14:creationId xmlns:p14="http://schemas.microsoft.com/office/powerpoint/2010/main" val="169661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27C2EE-EB89-40BB-9B99-0821912051D2}"/>
              </a:ext>
            </a:extLst>
          </p:cNvPr>
          <p:cNvSpPr>
            <a:spLocks noGrp="1"/>
          </p:cNvSpPr>
          <p:nvPr>
            <p:ph type="title"/>
          </p:nvPr>
        </p:nvSpPr>
        <p:spPr/>
        <p:txBody>
          <a:bodyPr>
            <a:normAutofit/>
          </a:bodyPr>
          <a:lstStyle/>
          <a:p>
            <a:r>
              <a:rPr lang="de-AT" dirty="0"/>
              <a:t>Chevrolet - Ready! Chevy! Go! </a:t>
            </a:r>
            <a:br>
              <a:rPr lang="de-AT" dirty="0"/>
            </a:br>
            <a:r>
              <a:rPr lang="en-US" dirty="0">
                <a:solidFill>
                  <a:schemeClr val="accent6"/>
                </a:solidFill>
              </a:rPr>
              <a:t>Find new roads with your Chevy.</a:t>
            </a:r>
            <a:endParaRPr lang="de-AT" dirty="0">
              <a:solidFill>
                <a:schemeClr val="accent6"/>
              </a:solidFill>
            </a:endParaRPr>
          </a:p>
        </p:txBody>
      </p:sp>
      <p:sp>
        <p:nvSpPr>
          <p:cNvPr id="3" name="Inhaltsplatzhalter 2">
            <a:extLst>
              <a:ext uri="{FF2B5EF4-FFF2-40B4-BE49-F238E27FC236}">
                <a16:creationId xmlns:a16="http://schemas.microsoft.com/office/drawing/2014/main" id="{2E6B5F6A-D8D9-4DA9-8F11-D57B104A016A}"/>
              </a:ext>
            </a:extLst>
          </p:cNvPr>
          <p:cNvSpPr>
            <a:spLocks noGrp="1"/>
          </p:cNvSpPr>
          <p:nvPr>
            <p:ph sz="half" idx="1"/>
          </p:nvPr>
        </p:nvSpPr>
        <p:spPr/>
        <p:txBody>
          <a:bodyPr/>
          <a:lstStyle/>
          <a:p>
            <a:pPr marL="0" indent="0">
              <a:buNone/>
            </a:pPr>
            <a:r>
              <a:rPr lang="en-US" dirty="0"/>
              <a:t>Founded in 1911 by Louis Chevrolet and William C. Durant in Detroit, Chevrolet is today a very popular brand for classic cars all over the world. Models like the Pickup from 1946 or the famous Corvette with a V8 engine are in great demand by collectors and dealers. </a:t>
            </a:r>
            <a:endParaRPr lang="de-AT" dirty="0"/>
          </a:p>
        </p:txBody>
      </p:sp>
      <p:pic>
        <p:nvPicPr>
          <p:cNvPr id="6" name="Inhaltsplatzhalter 5" descr="Ein Bild, das Auto, draußen, grün, Boden enthält.&#10;&#10;Automatisch generierte Beschreibung">
            <a:extLst>
              <a:ext uri="{FF2B5EF4-FFF2-40B4-BE49-F238E27FC236}">
                <a16:creationId xmlns:a16="http://schemas.microsoft.com/office/drawing/2014/main" id="{AC62D5CF-6C95-41E3-98B8-31A082B9F064}"/>
              </a:ext>
            </a:extLst>
          </p:cNvPr>
          <p:cNvPicPr>
            <a:picLocks noGrp="1" noChangeAspect="1"/>
          </p:cNvPicPr>
          <p:nvPr>
            <p:ph sz="half" idx="2"/>
          </p:nvPr>
        </p:nvPicPr>
        <p:blipFill>
          <a:blip r:embed="rId2"/>
          <a:stretch>
            <a:fillRect/>
          </a:stretch>
        </p:blipFill>
        <p:spPr>
          <a:xfrm>
            <a:off x="6413500" y="2190221"/>
            <a:ext cx="4645025" cy="3096683"/>
          </a:xfrm>
        </p:spPr>
      </p:pic>
    </p:spTree>
    <p:extLst>
      <p:ext uri="{BB962C8B-B14F-4D97-AF65-F5344CB8AC3E}">
        <p14:creationId xmlns:p14="http://schemas.microsoft.com/office/powerpoint/2010/main" val="38489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CDE72-EADA-40DA-8446-0F91DF648B09}"/>
              </a:ext>
            </a:extLst>
          </p:cNvPr>
          <p:cNvSpPr>
            <a:spLocks noGrp="1"/>
          </p:cNvSpPr>
          <p:nvPr>
            <p:ph type="title"/>
          </p:nvPr>
        </p:nvSpPr>
        <p:spPr/>
        <p:txBody>
          <a:bodyPr>
            <a:normAutofit/>
          </a:bodyPr>
          <a:lstStyle/>
          <a:p>
            <a:r>
              <a:rPr lang="de-AT" dirty="0"/>
              <a:t>Fiat - Driven </a:t>
            </a:r>
            <a:r>
              <a:rPr lang="de-AT" dirty="0" err="1"/>
              <a:t>by</a:t>
            </a:r>
            <a:r>
              <a:rPr lang="de-AT" dirty="0"/>
              <a:t> Passion.</a:t>
            </a:r>
            <a:br>
              <a:rPr lang="de-AT" dirty="0"/>
            </a:br>
            <a:r>
              <a:rPr lang="de-AT" dirty="0" err="1">
                <a:solidFill>
                  <a:schemeClr val="accent6"/>
                </a:solidFill>
              </a:rPr>
              <a:t>Fabbrica</a:t>
            </a:r>
            <a:r>
              <a:rPr lang="de-AT" dirty="0">
                <a:solidFill>
                  <a:schemeClr val="accent6"/>
                </a:solidFill>
              </a:rPr>
              <a:t> Italiana </a:t>
            </a:r>
            <a:r>
              <a:rPr lang="de-AT" dirty="0" err="1">
                <a:solidFill>
                  <a:schemeClr val="accent6"/>
                </a:solidFill>
              </a:rPr>
              <a:t>Automobili</a:t>
            </a:r>
            <a:r>
              <a:rPr lang="de-AT" dirty="0">
                <a:solidFill>
                  <a:schemeClr val="accent6"/>
                </a:solidFill>
              </a:rPr>
              <a:t> Torino</a:t>
            </a:r>
          </a:p>
        </p:txBody>
      </p:sp>
      <p:pic>
        <p:nvPicPr>
          <p:cNvPr id="6" name="Inhaltsplatzhalter 5" descr="Ein Bild, das Baum, draußen, Auto, Himmel enthält.&#10;&#10;Automatisch generierte Beschreibung">
            <a:extLst>
              <a:ext uri="{FF2B5EF4-FFF2-40B4-BE49-F238E27FC236}">
                <a16:creationId xmlns:a16="http://schemas.microsoft.com/office/drawing/2014/main" id="{2D33AA69-847B-49F8-A889-F177342FB08E}"/>
              </a:ext>
            </a:extLst>
          </p:cNvPr>
          <p:cNvPicPr>
            <a:picLocks noGrp="1" noChangeAspect="1"/>
          </p:cNvPicPr>
          <p:nvPr>
            <p:ph sz="half" idx="1"/>
          </p:nvPr>
        </p:nvPicPr>
        <p:blipFill>
          <a:blip r:embed="rId2"/>
          <a:stretch>
            <a:fillRect/>
          </a:stretch>
        </p:blipFill>
        <p:spPr>
          <a:xfrm>
            <a:off x="1447800" y="2187046"/>
            <a:ext cx="4645025" cy="3096683"/>
          </a:xfrm>
        </p:spPr>
      </p:pic>
      <p:sp>
        <p:nvSpPr>
          <p:cNvPr id="4" name="Inhaltsplatzhalter 3">
            <a:extLst>
              <a:ext uri="{FF2B5EF4-FFF2-40B4-BE49-F238E27FC236}">
                <a16:creationId xmlns:a16="http://schemas.microsoft.com/office/drawing/2014/main" id="{D63434C1-067E-418B-A020-2073531B5565}"/>
              </a:ext>
            </a:extLst>
          </p:cNvPr>
          <p:cNvSpPr>
            <a:spLocks noGrp="1"/>
          </p:cNvSpPr>
          <p:nvPr>
            <p:ph sz="half" idx="2"/>
          </p:nvPr>
        </p:nvSpPr>
        <p:spPr/>
        <p:txBody>
          <a:bodyPr/>
          <a:lstStyle/>
          <a:p>
            <a:pPr marL="0" indent="0">
              <a:buNone/>
            </a:pPr>
            <a:r>
              <a:rPr lang="en-US" dirty="0"/>
              <a:t>Italian lifestyle and unique designs, that's what Fiat carries out into the world. Today it's the biggest car manufacturer in Italy and also of whole Europe. Fiat has received many international awards for its cars. </a:t>
            </a:r>
            <a:endParaRPr lang="de-AT" dirty="0"/>
          </a:p>
        </p:txBody>
      </p:sp>
    </p:spTree>
    <p:extLst>
      <p:ext uri="{BB962C8B-B14F-4D97-AF65-F5344CB8AC3E}">
        <p14:creationId xmlns:p14="http://schemas.microsoft.com/office/powerpoint/2010/main" val="205106991"/>
      </p:ext>
    </p:extLst>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71</Words>
  <Application>Microsoft Office PowerPoint</Application>
  <PresentationFormat>Breitbild</PresentationFormat>
  <Paragraphs>6</Paragraphs>
  <Slides>3</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vt:i4>
      </vt:variant>
    </vt:vector>
  </HeadingPairs>
  <TitlesOfParts>
    <vt:vector size="6" baseType="lpstr">
      <vt:lpstr>Arial</vt:lpstr>
      <vt:lpstr>Gill Sans MT</vt:lpstr>
      <vt:lpstr>Katalog</vt:lpstr>
      <vt:lpstr>Our Most Popular Brands</vt:lpstr>
      <vt:lpstr>Chevrolet - Ready! Chevy! Go!  Find new roads with your Chevy.</vt:lpstr>
      <vt:lpstr>Fiat - Driven by Passion. Fabbrica Italiana Automobili Torino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Most Popular Brands</dc:title>
  <dc:creator>Christian Fasching</dc:creator>
  <cp:lastModifiedBy>Christian Fasching</cp:lastModifiedBy>
  <cp:revision>1</cp:revision>
  <dcterms:created xsi:type="dcterms:W3CDTF">2019-08-25T13:15:14Z</dcterms:created>
  <dcterms:modified xsi:type="dcterms:W3CDTF">2019-08-25T13:19:23Z</dcterms:modified>
</cp:coreProperties>
</file>