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Oswald Medium"/>
      <p:regular r:id="rId12"/>
      <p:bold r:id="rId13"/>
    </p:embeddedFont>
    <p:embeddedFont>
      <p:font typeface="Montserrat"/>
      <p:regular r:id="rId14"/>
      <p:bold r:id="rId15"/>
      <p:italic r:id="rId16"/>
      <p:boldItalic r:id="rId17"/>
    </p:embeddedFont>
    <p:embeddedFont>
      <p:font typeface="Oswald"/>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22" Type="http://schemas.openxmlformats.org/officeDocument/2006/relationships/font" Target="fonts/OpenSans-italic.fntdata"/><Relationship Id="rId21" Type="http://schemas.openxmlformats.org/officeDocument/2006/relationships/font" Target="fonts/OpenSans-bold.fntdata"/><Relationship Id="rId23" Type="http://schemas.openxmlformats.org/officeDocument/2006/relationships/font" Target="fonts/OpenSans-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OswaldMedium-bold.fntdata"/><Relationship Id="rId12" Type="http://schemas.openxmlformats.org/officeDocument/2006/relationships/font" Target="fonts/OswaldMedium-regular.fntdata"/><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Oswald-bold.fntdata"/><Relationship Id="rId18" Type="http://schemas.openxmlformats.org/officeDocument/2006/relationships/font" Target="fonts/Oswa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630c3ed207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630c3ed207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630c3ed20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630c3ed20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How do delays affect passengers’ satisfaction based on their reason for travel?</a:t>
            </a:r>
            <a:endParaRPr/>
          </a:p>
          <a:p>
            <a:pPr indent="-298450" lvl="0" marL="457200" rtl="0" algn="l">
              <a:spcBef>
                <a:spcPts val="0"/>
              </a:spcBef>
              <a:spcAft>
                <a:spcPts val="0"/>
              </a:spcAft>
              <a:buSzPts val="1100"/>
              <a:buChar char="-"/>
            </a:pPr>
            <a:r>
              <a:rPr lang="en"/>
              <a:t>Overall satisfaction</a:t>
            </a:r>
            <a:endParaRPr/>
          </a:p>
          <a:p>
            <a:pPr indent="-298450" lvl="0" marL="457200" rtl="0" algn="l">
              <a:spcBef>
                <a:spcPts val="0"/>
              </a:spcBef>
              <a:spcAft>
                <a:spcPts val="0"/>
              </a:spcAft>
              <a:buSzPts val="1100"/>
              <a:buChar char="-"/>
            </a:pPr>
            <a:r>
              <a:rPr lang="en"/>
              <a:t>Then look specifically at the satisfaction level of departure and arrival time convenience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630c3ed207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630c3ed20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consists of two barplots that show the number of passengers’ satisfaction by reason for travel. There are two categories in the reason for travel variable which is “business” (the light blue) and “personal” (the darker blue). The dataset was filtered out for passengers that experienced either a departure or arrival delay which narrowed it down to 554 out the </a:t>
            </a:r>
            <a:r>
              <a:rPr lang="en"/>
              <a:t>original</a:t>
            </a:r>
            <a:r>
              <a:rPr lang="en"/>
              <a:t> 1000 observations. The business travellers take up 67.86% of the 554 proportion and personal travellers took up 32.14%. The left barplot shows passengers that rated the </a:t>
            </a:r>
            <a:r>
              <a:rPr lang="en"/>
              <a:t>flight’s departure and arrival time convenience from 1-5 (5 being very satisfied) and the overall trend shows that delayed passengers flying for business purposes were divided in their satisfaction from a range of 12-15%, but those flying for personal reasons seemed to not mind the delays as much with 4-5 ratings ranging from 10-12% and 1-3 having 2-5%. The right barplot shows a more interesting trend in that business passengers were generally divided in their satisfaction with the overall flight where 57.1% of delayed passengers flying for business reasons were satisfied (including service, comfort, cleanliness, entertainment, etc) while those flying for personal reasons were either neutral or dissatisfied at nearly 93.52% of delayed passengers travelling for personal reasons. An interpretation of why this may be so is that Usually people who do business travel fly often and know what to expect when they're going on planes. Those on personal reasons can be first time or non experienced flyers who have little idea of what flying is like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630c3ed207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630c3ed20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630c3ed2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630c3ed2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1246900" y="1246900"/>
            <a:ext cx="6627000" cy="396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txBox="1"/>
          <p:nvPr>
            <p:ph type="ctrTitle"/>
          </p:nvPr>
        </p:nvSpPr>
        <p:spPr>
          <a:xfrm>
            <a:off x="1785350" y="1445950"/>
            <a:ext cx="5573400" cy="199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1905775" y="3489900"/>
            <a:ext cx="5332500" cy="3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800"/>
              <a:buNone/>
              <a:defRPr sz="16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p:nvPr/>
        </p:nvSpPr>
        <p:spPr>
          <a:xfrm rot="5400000">
            <a:off x="-383312" y="807450"/>
            <a:ext cx="1904100" cy="289200"/>
          </a:xfrm>
          <a:prstGeom prst="rect">
            <a:avLst/>
          </a:prstGeom>
          <a:solidFill>
            <a:srgbClr val="9C7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8100000">
            <a:off x="417164" y="2095270"/>
            <a:ext cx="303773" cy="30377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480672" y="4589052"/>
            <a:ext cx="4182751" cy="402045"/>
            <a:chOff x="-79178" y="4632327"/>
            <a:chExt cx="4182751" cy="402045"/>
          </a:xfrm>
        </p:grpSpPr>
        <p:sp>
          <p:nvSpPr>
            <p:cNvPr id="60" name="Google Shape;60;p14"/>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14"/>
          <p:cNvGrpSpPr/>
          <p:nvPr/>
        </p:nvGrpSpPr>
        <p:grpSpPr>
          <a:xfrm>
            <a:off x="2469022" y="152402"/>
            <a:ext cx="4182751" cy="402045"/>
            <a:chOff x="-79178" y="4632327"/>
            <a:chExt cx="4182751" cy="402045"/>
          </a:xfrm>
        </p:grpSpPr>
        <p:sp>
          <p:nvSpPr>
            <p:cNvPr id="93" name="Google Shape;93;p14"/>
            <p:cNvSpPr/>
            <p:nvPr/>
          </p:nvSpPr>
          <p:spPr>
            <a:xfrm rot="10800000">
              <a:off x="192473"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rot="10800000">
              <a:off x="-79178"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10800000">
              <a:off x="192473"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10800000">
              <a:off x="-79178"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10800000">
              <a:off x="735773"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10800000">
              <a:off x="464122"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rot="10800000">
              <a:off x="735773"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rot="10800000">
              <a:off x="464122"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rot="10800000">
              <a:off x="1279073"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rot="10800000">
              <a:off x="1007422"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rot="10800000">
              <a:off x="1279073"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rot="10800000">
              <a:off x="1007422"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rot="10800000">
              <a:off x="1822373"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10800000">
              <a:off x="1550722"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rot="10800000">
              <a:off x="1822373"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rot="10800000">
              <a:off x="1550722"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rot="10800000">
              <a:off x="2365673"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rot="10800000">
              <a:off x="2094022"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10800000">
              <a:off x="2365673"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rot="10800000">
              <a:off x="2094022"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rot="10800000">
              <a:off x="2908973"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rot="10800000">
              <a:off x="2637322"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10800000">
              <a:off x="2908973"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rot="10800000">
              <a:off x="2637322"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10800000">
              <a:off x="3452273"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rot="10800000">
              <a:off x="3180622"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rot="10800000">
              <a:off x="3452273"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rot="10800000">
              <a:off x="3180622"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10800000">
              <a:off x="3995573"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rot="10800000">
              <a:off x="3723922"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rot="10800000">
              <a:off x="3995573"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rot="10800000">
              <a:off x="3723922"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4"/>
          <p:cNvSpPr/>
          <p:nvPr/>
        </p:nvSpPr>
        <p:spPr>
          <a:xfrm rot="-5400000">
            <a:off x="7623313" y="4042080"/>
            <a:ext cx="1904100" cy="28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rot="-2700000">
            <a:off x="8423164" y="2732612"/>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rot="-2700000">
            <a:off x="8423164" y="234193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rot="8100000">
            <a:off x="417164" y="2493027"/>
            <a:ext cx="303773" cy="30377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9" name="Shape 129"/>
        <p:cNvGrpSpPr/>
        <p:nvPr/>
      </p:nvGrpSpPr>
      <p:grpSpPr>
        <a:xfrm>
          <a:off x="0" y="0"/>
          <a:ext cx="0" cy="0"/>
          <a:chOff x="0" y="0"/>
          <a:chExt cx="0" cy="0"/>
        </a:xfrm>
      </p:grpSpPr>
      <p:sp>
        <p:nvSpPr>
          <p:cNvPr id="130" name="Google Shape;130;p15"/>
          <p:cNvSpPr/>
          <p:nvPr/>
        </p:nvSpPr>
        <p:spPr>
          <a:xfrm>
            <a:off x="1977750" y="1267625"/>
            <a:ext cx="5188500" cy="2608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txBox="1"/>
          <p:nvPr>
            <p:ph type="title"/>
          </p:nvPr>
        </p:nvSpPr>
        <p:spPr>
          <a:xfrm>
            <a:off x="2416650" y="2247800"/>
            <a:ext cx="4310700" cy="61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2" name="Google Shape;132;p15"/>
          <p:cNvSpPr txBox="1"/>
          <p:nvPr>
            <p:ph hasCustomPrompt="1" idx="2" type="title"/>
          </p:nvPr>
        </p:nvSpPr>
        <p:spPr>
          <a:xfrm>
            <a:off x="4060050" y="1517000"/>
            <a:ext cx="1023900" cy="61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33" name="Google Shape;133;p15"/>
          <p:cNvSpPr txBox="1"/>
          <p:nvPr>
            <p:ph idx="1" type="subTitle"/>
          </p:nvPr>
        </p:nvSpPr>
        <p:spPr>
          <a:xfrm>
            <a:off x="2416650" y="2839775"/>
            <a:ext cx="4310700" cy="80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4" name="Google Shape;134;p15"/>
          <p:cNvSpPr/>
          <p:nvPr/>
        </p:nvSpPr>
        <p:spPr>
          <a:xfrm rot="10800000">
            <a:off x="4" y="4428925"/>
            <a:ext cx="1835100" cy="24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rot="-8100000">
            <a:off x="2429657"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rot="-8100000">
            <a:off x="2086695"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7308904" y="458875"/>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rot="2700000">
            <a:off x="6436458" y="444279"/>
            <a:ext cx="277893" cy="27789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rot="2700000">
            <a:off x="6779421" y="444279"/>
            <a:ext cx="277893" cy="27789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15"/>
          <p:cNvGrpSpPr/>
          <p:nvPr/>
        </p:nvGrpSpPr>
        <p:grpSpPr>
          <a:xfrm rot="5400000">
            <a:off x="-678478" y="931427"/>
            <a:ext cx="2009551" cy="401195"/>
            <a:chOff x="3987172" y="4163502"/>
            <a:chExt cx="2009551" cy="401195"/>
          </a:xfrm>
        </p:grpSpPr>
        <p:sp>
          <p:nvSpPr>
            <p:cNvPr id="141" name="Google Shape;141;p15"/>
            <p:cNvSpPr/>
            <p:nvPr/>
          </p:nvSpPr>
          <p:spPr>
            <a:xfrm rot="10800000">
              <a:off x="4258823" y="416864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rot="10800000">
              <a:off x="3987172" y="416864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10800000">
              <a:off x="4258823" y="4456698"/>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10800000">
              <a:off x="3987172" y="4456698"/>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rot="10800000">
              <a:off x="4802123" y="416521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rot="10800000">
              <a:off x="4530472" y="416521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10800000">
              <a:off x="4802123" y="4453273"/>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10800000">
              <a:off x="4530472" y="4453273"/>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rot="10800000">
              <a:off x="5345423" y="4166927"/>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10800000">
              <a:off x="5073772" y="4166927"/>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rot="10800000">
              <a:off x="5345423" y="445498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10800000">
              <a:off x="5073772" y="445498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rot="10800000">
              <a:off x="5888723" y="4163502"/>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rot="10800000">
              <a:off x="5617072" y="4163502"/>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rot="10800000">
              <a:off x="5888723" y="445156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rot="10800000">
              <a:off x="5617072" y="445156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5"/>
          <p:cNvGrpSpPr/>
          <p:nvPr/>
        </p:nvGrpSpPr>
        <p:grpSpPr>
          <a:xfrm rot="5400000">
            <a:off x="7823222" y="3811752"/>
            <a:ext cx="2009551" cy="401195"/>
            <a:chOff x="3987172" y="4163502"/>
            <a:chExt cx="2009551" cy="401195"/>
          </a:xfrm>
        </p:grpSpPr>
        <p:sp>
          <p:nvSpPr>
            <p:cNvPr id="158" name="Google Shape;158;p15"/>
            <p:cNvSpPr/>
            <p:nvPr/>
          </p:nvSpPr>
          <p:spPr>
            <a:xfrm rot="10800000">
              <a:off x="4258823" y="41686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rot="10800000">
              <a:off x="3987172" y="41686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rot="10800000">
              <a:off x="4258823" y="44566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rot="10800000">
              <a:off x="3987172" y="44566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rot="10800000">
              <a:off x="4802123" y="41652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rot="10800000">
              <a:off x="4530472" y="41652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rot="10800000">
              <a:off x="4802123" y="44532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rot="10800000">
              <a:off x="4530472" y="44532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rot="10800000">
              <a:off x="5345423" y="41669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rot="10800000">
              <a:off x="5073772" y="41669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rot="10800000">
              <a:off x="5345423" y="44549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rot="10800000">
              <a:off x="5073772" y="44549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rot="10800000">
              <a:off x="5888723" y="41635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rot="10800000">
              <a:off x="5617072" y="41635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rot="10800000">
              <a:off x="5888723" y="44515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rot="10800000">
              <a:off x="5617072" y="44515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4" name="Shape 174"/>
        <p:cNvGrpSpPr/>
        <p:nvPr/>
      </p:nvGrpSpPr>
      <p:grpSpPr>
        <a:xfrm>
          <a:off x="0" y="0"/>
          <a:ext cx="0" cy="0"/>
          <a:chOff x="0" y="0"/>
          <a:chExt cx="0" cy="0"/>
        </a:xfrm>
      </p:grpSpPr>
      <p:sp>
        <p:nvSpPr>
          <p:cNvPr id="175" name="Google Shape;175;p16"/>
          <p:cNvSpPr/>
          <p:nvPr/>
        </p:nvSpPr>
        <p:spPr>
          <a:xfrm>
            <a:off x="572700" y="1211475"/>
            <a:ext cx="7998600" cy="407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txBox="1"/>
          <p:nvPr>
            <p:ph type="title"/>
          </p:nvPr>
        </p:nvSpPr>
        <p:spPr>
          <a:xfrm>
            <a:off x="720000" y="570550"/>
            <a:ext cx="4997400" cy="5706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7" name="Google Shape;177;p16"/>
          <p:cNvSpPr txBox="1"/>
          <p:nvPr>
            <p:ph idx="1" type="body"/>
          </p:nvPr>
        </p:nvSpPr>
        <p:spPr>
          <a:xfrm>
            <a:off x="720000" y="1268175"/>
            <a:ext cx="7704000" cy="3300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642D10"/>
              </a:buClr>
              <a:buSzPts val="1200"/>
              <a:buFont typeface="Oswald"/>
              <a:buAutoNum type="arabicPeriod"/>
              <a:defRPr sz="1200"/>
            </a:lvl1pPr>
            <a:lvl2pPr indent="-304800" lvl="1" marL="914400" rtl="0">
              <a:spcBef>
                <a:spcPts val="0"/>
              </a:spcBef>
              <a:spcAft>
                <a:spcPts val="0"/>
              </a:spcAft>
              <a:buClr>
                <a:srgbClr val="642D10"/>
              </a:buClr>
              <a:buSzPts val="1200"/>
              <a:buFont typeface="Roboto Condensed Light"/>
              <a:buAutoNum type="alphaLcPeriod"/>
              <a:defRPr/>
            </a:lvl2pPr>
            <a:lvl3pPr indent="-304800" lvl="2" marL="1371600" rtl="0">
              <a:spcBef>
                <a:spcPts val="0"/>
              </a:spcBef>
              <a:spcAft>
                <a:spcPts val="0"/>
              </a:spcAft>
              <a:buClr>
                <a:srgbClr val="642D10"/>
              </a:buClr>
              <a:buSzPts val="1200"/>
              <a:buFont typeface="Roboto Condensed Light"/>
              <a:buAutoNum type="romanLcPeriod"/>
              <a:defRPr/>
            </a:lvl3pPr>
            <a:lvl4pPr indent="-304800" lvl="3" marL="1828800" rtl="0">
              <a:spcBef>
                <a:spcPts val="0"/>
              </a:spcBef>
              <a:spcAft>
                <a:spcPts val="0"/>
              </a:spcAft>
              <a:buClr>
                <a:srgbClr val="642D10"/>
              </a:buClr>
              <a:buSzPts val="1200"/>
              <a:buFont typeface="Roboto Condensed Light"/>
              <a:buAutoNum type="arabicPeriod"/>
              <a:defRPr/>
            </a:lvl4pPr>
            <a:lvl5pPr indent="-304800" lvl="4" marL="2286000" rtl="0">
              <a:spcBef>
                <a:spcPts val="0"/>
              </a:spcBef>
              <a:spcAft>
                <a:spcPts val="0"/>
              </a:spcAft>
              <a:buClr>
                <a:srgbClr val="642D10"/>
              </a:buClr>
              <a:buSzPts val="1200"/>
              <a:buFont typeface="Roboto Condensed Light"/>
              <a:buAutoNum type="alphaLcPeriod"/>
              <a:defRPr/>
            </a:lvl5pPr>
            <a:lvl6pPr indent="-304800" lvl="5" marL="2743200" rtl="0">
              <a:spcBef>
                <a:spcPts val="0"/>
              </a:spcBef>
              <a:spcAft>
                <a:spcPts val="0"/>
              </a:spcAft>
              <a:buClr>
                <a:srgbClr val="642D10"/>
              </a:buClr>
              <a:buSzPts val="1200"/>
              <a:buFont typeface="Roboto Condensed Light"/>
              <a:buAutoNum type="romanLcPeriod"/>
              <a:defRPr/>
            </a:lvl6pPr>
            <a:lvl7pPr indent="-304800" lvl="6" marL="3200400" rtl="0">
              <a:spcBef>
                <a:spcPts val="0"/>
              </a:spcBef>
              <a:spcAft>
                <a:spcPts val="0"/>
              </a:spcAft>
              <a:buClr>
                <a:srgbClr val="642D10"/>
              </a:buClr>
              <a:buSzPts val="1200"/>
              <a:buFont typeface="Roboto Condensed Light"/>
              <a:buAutoNum type="arabicPeriod"/>
              <a:defRPr/>
            </a:lvl7pPr>
            <a:lvl8pPr indent="-304800" lvl="7" marL="3657600" rtl="0">
              <a:spcBef>
                <a:spcPts val="0"/>
              </a:spcBef>
              <a:spcAft>
                <a:spcPts val="0"/>
              </a:spcAft>
              <a:buClr>
                <a:srgbClr val="642D10"/>
              </a:buClr>
              <a:buSzPts val="1200"/>
              <a:buFont typeface="Roboto Condensed Light"/>
              <a:buAutoNum type="alphaLcPeriod"/>
              <a:defRPr/>
            </a:lvl8pPr>
            <a:lvl9pPr indent="-304800" lvl="8" marL="4114800" rtl="0">
              <a:spcBef>
                <a:spcPts val="0"/>
              </a:spcBef>
              <a:spcAft>
                <a:spcPts val="0"/>
              </a:spcAft>
              <a:buClr>
                <a:srgbClr val="642D10"/>
              </a:buClr>
              <a:buSzPts val="1200"/>
              <a:buFont typeface="Roboto Condensed Light"/>
              <a:buAutoNum type="romanLcPeriod"/>
              <a:defRPr/>
            </a:lvl9pPr>
          </a:lstStyle>
          <a:p/>
        </p:txBody>
      </p:sp>
      <p:sp>
        <p:nvSpPr>
          <p:cNvPr id="178" name="Google Shape;178;p16"/>
          <p:cNvSpPr/>
          <p:nvPr/>
        </p:nvSpPr>
        <p:spPr>
          <a:xfrm>
            <a:off x="7581005" y="723350"/>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rot="2700000">
            <a:off x="7130006"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rot="2700000">
            <a:off x="6837897"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sp>
        <p:nvSpPr>
          <p:cNvPr id="182" name="Google Shape;182;p17"/>
          <p:cNvSpPr/>
          <p:nvPr/>
        </p:nvSpPr>
        <p:spPr>
          <a:xfrm>
            <a:off x="2893525" y="3180300"/>
            <a:ext cx="4361100" cy="130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2885975" y="1497450"/>
            <a:ext cx="4361100" cy="130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txBox="1"/>
          <p:nvPr>
            <p:ph idx="1" type="subTitle"/>
          </p:nvPr>
        </p:nvSpPr>
        <p:spPr>
          <a:xfrm>
            <a:off x="3007475" y="157290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5" name="Google Shape;185;p17"/>
          <p:cNvSpPr txBox="1"/>
          <p:nvPr>
            <p:ph idx="2" type="subTitle"/>
          </p:nvPr>
        </p:nvSpPr>
        <p:spPr>
          <a:xfrm>
            <a:off x="3007475" y="1916747"/>
            <a:ext cx="413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17"/>
          <p:cNvSpPr txBox="1"/>
          <p:nvPr>
            <p:ph hasCustomPrompt="1" type="title"/>
          </p:nvPr>
        </p:nvSpPr>
        <p:spPr>
          <a:xfrm>
            <a:off x="1889372" y="1572900"/>
            <a:ext cx="996600" cy="130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7" name="Google Shape;187;p17"/>
          <p:cNvSpPr txBox="1"/>
          <p:nvPr>
            <p:ph idx="3" type="subTitle"/>
          </p:nvPr>
        </p:nvSpPr>
        <p:spPr>
          <a:xfrm>
            <a:off x="3007475" y="32628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88" name="Google Shape;188;p17"/>
          <p:cNvSpPr txBox="1"/>
          <p:nvPr>
            <p:ph idx="4" type="subTitle"/>
          </p:nvPr>
        </p:nvSpPr>
        <p:spPr>
          <a:xfrm>
            <a:off x="3007475" y="3605800"/>
            <a:ext cx="413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89" name="Google Shape;189;p17"/>
          <p:cNvSpPr txBox="1"/>
          <p:nvPr>
            <p:ph hasCustomPrompt="1" idx="5" type="title"/>
          </p:nvPr>
        </p:nvSpPr>
        <p:spPr>
          <a:xfrm>
            <a:off x="1889372" y="3255750"/>
            <a:ext cx="996600" cy="130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90" name="Google Shape;190;p17"/>
          <p:cNvSpPr txBox="1"/>
          <p:nvPr>
            <p:ph idx="6" type="title"/>
          </p:nvPr>
        </p:nvSpPr>
        <p:spPr>
          <a:xfrm>
            <a:off x="720000" y="570550"/>
            <a:ext cx="2727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191" name="Google Shape;191;p17"/>
          <p:cNvSpPr/>
          <p:nvPr/>
        </p:nvSpPr>
        <p:spPr>
          <a:xfrm rot="5400000">
            <a:off x="7653104" y="4101600"/>
            <a:ext cx="1835100" cy="24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rot="8100000">
            <a:off x="8431708" y="2435954"/>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rot="8100000">
            <a:off x="8431708" y="2778917"/>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8126075" y="-508950"/>
            <a:ext cx="1460700" cy="1460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228450" y="3778375"/>
            <a:ext cx="1525500" cy="152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6" name="Shape 196"/>
        <p:cNvGrpSpPr/>
        <p:nvPr/>
      </p:nvGrpSpPr>
      <p:grpSpPr>
        <a:xfrm>
          <a:off x="0" y="0"/>
          <a:ext cx="0" cy="0"/>
          <a:chOff x="0" y="0"/>
          <a:chExt cx="0" cy="0"/>
        </a:xfrm>
      </p:grpSpPr>
      <p:sp>
        <p:nvSpPr>
          <p:cNvPr id="197" name="Google Shape;197;p18"/>
          <p:cNvSpPr txBox="1"/>
          <p:nvPr>
            <p:ph type="title"/>
          </p:nvPr>
        </p:nvSpPr>
        <p:spPr>
          <a:xfrm>
            <a:off x="720000" y="570550"/>
            <a:ext cx="4840500" cy="5706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18"/>
          <p:cNvSpPr/>
          <p:nvPr/>
        </p:nvSpPr>
        <p:spPr>
          <a:xfrm>
            <a:off x="7581005" y="723350"/>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rot="2700000">
            <a:off x="6837897"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rot="2700000">
            <a:off x="7130006"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8"/>
          <p:cNvGrpSpPr/>
          <p:nvPr/>
        </p:nvGrpSpPr>
        <p:grpSpPr>
          <a:xfrm>
            <a:off x="2480622" y="4718352"/>
            <a:ext cx="4182751" cy="402045"/>
            <a:chOff x="-79178" y="4632327"/>
            <a:chExt cx="4182751" cy="402045"/>
          </a:xfrm>
        </p:grpSpPr>
        <p:sp>
          <p:nvSpPr>
            <p:cNvPr id="202" name="Google Shape;202;p18"/>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4" name="Shape 234"/>
        <p:cNvGrpSpPr/>
        <p:nvPr/>
      </p:nvGrpSpPr>
      <p:grpSpPr>
        <a:xfrm>
          <a:off x="0" y="0"/>
          <a:ext cx="0" cy="0"/>
          <a:chOff x="0" y="0"/>
          <a:chExt cx="0" cy="0"/>
        </a:xfrm>
      </p:grpSpPr>
      <p:sp>
        <p:nvSpPr>
          <p:cNvPr id="235" name="Google Shape;235;p19"/>
          <p:cNvSpPr/>
          <p:nvPr/>
        </p:nvSpPr>
        <p:spPr>
          <a:xfrm>
            <a:off x="-141700" y="1154800"/>
            <a:ext cx="5186100" cy="286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txBox="1"/>
          <p:nvPr>
            <p:ph type="title"/>
          </p:nvPr>
        </p:nvSpPr>
        <p:spPr>
          <a:xfrm>
            <a:off x="720000" y="1890725"/>
            <a:ext cx="4169100" cy="534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7" name="Google Shape;237;p19"/>
          <p:cNvSpPr txBox="1"/>
          <p:nvPr>
            <p:ph idx="1" type="subTitle"/>
          </p:nvPr>
        </p:nvSpPr>
        <p:spPr>
          <a:xfrm>
            <a:off x="720000" y="2424725"/>
            <a:ext cx="4169100" cy="1044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19"/>
          <p:cNvSpPr/>
          <p:nvPr/>
        </p:nvSpPr>
        <p:spPr>
          <a:xfrm rot="10800000">
            <a:off x="4" y="4428925"/>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rot="-8100000">
            <a:off x="2086695"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170050" y="-530400"/>
            <a:ext cx="1250400" cy="12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rot="-8100000">
            <a:off x="2429657"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2" name="Shape 242"/>
        <p:cNvGrpSpPr/>
        <p:nvPr/>
      </p:nvGrpSpPr>
      <p:grpSpPr>
        <a:xfrm>
          <a:off x="0" y="0"/>
          <a:ext cx="0" cy="0"/>
          <a:chOff x="0" y="0"/>
          <a:chExt cx="0" cy="0"/>
        </a:xfrm>
      </p:grpSpPr>
      <p:sp>
        <p:nvSpPr>
          <p:cNvPr id="243" name="Google Shape;243;p20"/>
          <p:cNvSpPr/>
          <p:nvPr/>
        </p:nvSpPr>
        <p:spPr>
          <a:xfrm>
            <a:off x="1246900" y="-286175"/>
            <a:ext cx="6627000" cy="396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txBox="1"/>
          <p:nvPr>
            <p:ph type="title"/>
          </p:nvPr>
        </p:nvSpPr>
        <p:spPr>
          <a:xfrm>
            <a:off x="3134400" y="2966250"/>
            <a:ext cx="2875200" cy="47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45" name="Google Shape;245;p20"/>
          <p:cNvSpPr txBox="1"/>
          <p:nvPr>
            <p:ph idx="1" type="subTitle"/>
          </p:nvPr>
        </p:nvSpPr>
        <p:spPr>
          <a:xfrm>
            <a:off x="1231050" y="1704750"/>
            <a:ext cx="6681900" cy="10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700"/>
              <a:buNone/>
              <a:defRPr sz="20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246" name="Google Shape;246;p20"/>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rot="8100000">
            <a:off x="417164" y="2095270"/>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rot="8100000">
            <a:off x="417164" y="2493027"/>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rot="5400000">
            <a:off x="7622588" y="807450"/>
            <a:ext cx="1904100" cy="289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rot="8100000">
            <a:off x="8423064" y="209527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rot="8100000">
            <a:off x="8423064" y="2493027"/>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0"/>
          <p:cNvGrpSpPr/>
          <p:nvPr/>
        </p:nvGrpSpPr>
        <p:grpSpPr>
          <a:xfrm>
            <a:off x="2480622" y="4633877"/>
            <a:ext cx="4182751" cy="402045"/>
            <a:chOff x="-79178" y="4632327"/>
            <a:chExt cx="4182751" cy="402045"/>
          </a:xfrm>
        </p:grpSpPr>
        <p:sp>
          <p:nvSpPr>
            <p:cNvPr id="253" name="Google Shape;253;p20"/>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5" name="Shape 285"/>
        <p:cNvGrpSpPr/>
        <p:nvPr/>
      </p:nvGrpSpPr>
      <p:grpSpPr>
        <a:xfrm>
          <a:off x="0" y="0"/>
          <a:ext cx="0" cy="0"/>
          <a:chOff x="0" y="0"/>
          <a:chExt cx="0" cy="0"/>
        </a:xfrm>
      </p:grpSpPr>
      <p:sp>
        <p:nvSpPr>
          <p:cNvPr id="286" name="Google Shape;286;p21"/>
          <p:cNvSpPr txBox="1"/>
          <p:nvPr>
            <p:ph type="title"/>
          </p:nvPr>
        </p:nvSpPr>
        <p:spPr>
          <a:xfrm>
            <a:off x="1103700" y="1918975"/>
            <a:ext cx="4045200" cy="1482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287" name="Google Shape;287;p21"/>
          <p:cNvSpPr txBox="1"/>
          <p:nvPr>
            <p:ph idx="1" type="subTitle"/>
          </p:nvPr>
        </p:nvSpPr>
        <p:spPr>
          <a:xfrm>
            <a:off x="1103700" y="3488875"/>
            <a:ext cx="40452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88" name="Google Shape;288;p21"/>
          <p:cNvSpPr/>
          <p:nvPr/>
        </p:nvSpPr>
        <p:spPr>
          <a:xfrm>
            <a:off x="7313150" y="532350"/>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rot="2700000">
            <a:off x="6783666" y="5177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rot="10800000">
            <a:off x="8067904" y="4108975"/>
            <a:ext cx="1250400" cy="12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rot="2700000">
            <a:off x="6440704" y="5177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21"/>
          <p:cNvGrpSpPr/>
          <p:nvPr/>
        </p:nvGrpSpPr>
        <p:grpSpPr>
          <a:xfrm rot="-5400000">
            <a:off x="-1708778" y="2370727"/>
            <a:ext cx="4182751" cy="402045"/>
            <a:chOff x="-79178" y="4632327"/>
            <a:chExt cx="4182751" cy="402045"/>
          </a:xfrm>
        </p:grpSpPr>
        <p:sp>
          <p:nvSpPr>
            <p:cNvPr id="293" name="Google Shape;293;p21"/>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1"/>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5" name="Shape 325"/>
        <p:cNvGrpSpPr/>
        <p:nvPr/>
      </p:nvGrpSpPr>
      <p:grpSpPr>
        <a:xfrm>
          <a:off x="0" y="0"/>
          <a:ext cx="0" cy="0"/>
          <a:chOff x="0" y="0"/>
          <a:chExt cx="0" cy="0"/>
        </a:xfrm>
      </p:grpSpPr>
      <p:sp>
        <p:nvSpPr>
          <p:cNvPr id="326" name="Google Shape;326;p22"/>
          <p:cNvSpPr txBox="1"/>
          <p:nvPr>
            <p:ph type="title"/>
          </p:nvPr>
        </p:nvSpPr>
        <p:spPr>
          <a:xfrm>
            <a:off x="4602750" y="578300"/>
            <a:ext cx="3332400" cy="1221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b="0">
                <a:solidFill>
                  <a:schemeClr val="accent1"/>
                </a:solidFill>
                <a:latin typeface="Oswald Medium"/>
                <a:ea typeface="Oswald Medium"/>
                <a:cs typeface="Oswald Medium"/>
                <a:sym typeface="Oswald Medium"/>
              </a:defRPr>
            </a:lvl1pPr>
            <a:lvl2pPr lvl="1" rtl="0">
              <a:spcBef>
                <a:spcPts val="1600"/>
              </a:spcBef>
              <a:spcAft>
                <a:spcPts val="0"/>
              </a:spcAft>
              <a:buSzPts val="3500"/>
              <a:buNone/>
              <a:defRPr>
                <a:latin typeface="Montserrat"/>
                <a:ea typeface="Montserrat"/>
                <a:cs typeface="Montserrat"/>
                <a:sym typeface="Montserrat"/>
              </a:defRPr>
            </a:lvl2pPr>
            <a:lvl3pPr lvl="2" rtl="0">
              <a:spcBef>
                <a:spcPts val="0"/>
              </a:spcBef>
              <a:spcAft>
                <a:spcPts val="0"/>
              </a:spcAft>
              <a:buSzPts val="3500"/>
              <a:buNone/>
              <a:defRPr>
                <a:latin typeface="Montserrat"/>
                <a:ea typeface="Montserrat"/>
                <a:cs typeface="Montserrat"/>
                <a:sym typeface="Montserrat"/>
              </a:defRPr>
            </a:lvl3pPr>
            <a:lvl4pPr lvl="3" rtl="0">
              <a:spcBef>
                <a:spcPts val="0"/>
              </a:spcBef>
              <a:spcAft>
                <a:spcPts val="0"/>
              </a:spcAft>
              <a:buSzPts val="3500"/>
              <a:buNone/>
              <a:defRPr>
                <a:latin typeface="Montserrat"/>
                <a:ea typeface="Montserrat"/>
                <a:cs typeface="Montserrat"/>
                <a:sym typeface="Montserrat"/>
              </a:defRPr>
            </a:lvl4pPr>
            <a:lvl5pPr lvl="4" rtl="0">
              <a:spcBef>
                <a:spcPts val="0"/>
              </a:spcBef>
              <a:spcAft>
                <a:spcPts val="0"/>
              </a:spcAft>
              <a:buSzPts val="3500"/>
              <a:buNone/>
              <a:defRPr>
                <a:latin typeface="Montserrat"/>
                <a:ea typeface="Montserrat"/>
                <a:cs typeface="Montserrat"/>
                <a:sym typeface="Montserrat"/>
              </a:defRPr>
            </a:lvl5pPr>
            <a:lvl6pPr lvl="5" rtl="0">
              <a:spcBef>
                <a:spcPts val="0"/>
              </a:spcBef>
              <a:spcAft>
                <a:spcPts val="0"/>
              </a:spcAft>
              <a:buSzPts val="3500"/>
              <a:buNone/>
              <a:defRPr>
                <a:latin typeface="Montserrat"/>
                <a:ea typeface="Montserrat"/>
                <a:cs typeface="Montserrat"/>
                <a:sym typeface="Montserrat"/>
              </a:defRPr>
            </a:lvl6pPr>
            <a:lvl7pPr lvl="6" rtl="0">
              <a:spcBef>
                <a:spcPts val="0"/>
              </a:spcBef>
              <a:spcAft>
                <a:spcPts val="0"/>
              </a:spcAft>
              <a:buSzPts val="3500"/>
              <a:buNone/>
              <a:defRPr>
                <a:latin typeface="Montserrat"/>
                <a:ea typeface="Montserrat"/>
                <a:cs typeface="Montserrat"/>
                <a:sym typeface="Montserrat"/>
              </a:defRPr>
            </a:lvl7pPr>
            <a:lvl8pPr lvl="7" rtl="0">
              <a:spcBef>
                <a:spcPts val="0"/>
              </a:spcBef>
              <a:spcAft>
                <a:spcPts val="0"/>
              </a:spcAft>
              <a:buSzPts val="3500"/>
              <a:buNone/>
              <a:defRPr>
                <a:latin typeface="Montserrat"/>
                <a:ea typeface="Montserrat"/>
                <a:cs typeface="Montserrat"/>
                <a:sym typeface="Montserrat"/>
              </a:defRPr>
            </a:lvl8pPr>
            <a:lvl9pPr lvl="8" rtl="0">
              <a:spcBef>
                <a:spcPts val="0"/>
              </a:spcBef>
              <a:spcAft>
                <a:spcPts val="0"/>
              </a:spcAft>
              <a:buSzPts val="3500"/>
              <a:buNone/>
              <a:defRPr>
                <a:latin typeface="Montserrat"/>
                <a:ea typeface="Montserrat"/>
                <a:cs typeface="Montserrat"/>
                <a:sym typeface="Montserrat"/>
              </a:defRPr>
            </a:lvl9pPr>
          </a:lstStyle>
          <a:p/>
        </p:txBody>
      </p:sp>
      <p:sp>
        <p:nvSpPr>
          <p:cNvPr id="327" name="Google Shape;327;p22"/>
          <p:cNvSpPr/>
          <p:nvPr/>
        </p:nvSpPr>
        <p:spPr>
          <a:xfrm rot="10800000">
            <a:off x="-9" y="4209122"/>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rot="-8100000">
            <a:off x="2019785" y="4196604"/>
            <a:ext cx="236739" cy="236739"/>
          </a:xfrm>
          <a:prstGeom prst="plus">
            <a:avLst>
              <a:gd fmla="val 3557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rot="-8100000">
            <a:off x="1727676" y="4196604"/>
            <a:ext cx="236739" cy="236739"/>
          </a:xfrm>
          <a:prstGeom prst="plus">
            <a:avLst>
              <a:gd fmla="val 3557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446075" y="-247625"/>
            <a:ext cx="1466700" cy="146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22"/>
          <p:cNvGrpSpPr/>
          <p:nvPr/>
        </p:nvGrpSpPr>
        <p:grpSpPr>
          <a:xfrm rot="-5400000">
            <a:off x="6851597" y="2370727"/>
            <a:ext cx="4182751" cy="402045"/>
            <a:chOff x="-79178" y="4632327"/>
            <a:chExt cx="4182751" cy="402045"/>
          </a:xfrm>
        </p:grpSpPr>
        <p:sp>
          <p:nvSpPr>
            <p:cNvPr id="332" name="Google Shape;332;p22"/>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4" name="Shape 364"/>
        <p:cNvGrpSpPr/>
        <p:nvPr/>
      </p:nvGrpSpPr>
      <p:grpSpPr>
        <a:xfrm>
          <a:off x="0" y="0"/>
          <a:ext cx="0" cy="0"/>
          <a:chOff x="0" y="0"/>
          <a:chExt cx="0" cy="0"/>
        </a:xfrm>
      </p:grpSpPr>
      <p:grpSp>
        <p:nvGrpSpPr>
          <p:cNvPr id="365" name="Google Shape;365;p23"/>
          <p:cNvGrpSpPr/>
          <p:nvPr/>
        </p:nvGrpSpPr>
        <p:grpSpPr>
          <a:xfrm>
            <a:off x="2480622" y="4718352"/>
            <a:ext cx="4182751" cy="402045"/>
            <a:chOff x="-79178" y="4632327"/>
            <a:chExt cx="4182751" cy="402045"/>
          </a:xfrm>
        </p:grpSpPr>
        <p:sp>
          <p:nvSpPr>
            <p:cNvPr id="366" name="Google Shape;366;p23"/>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23"/>
          <p:cNvSpPr/>
          <p:nvPr/>
        </p:nvSpPr>
        <p:spPr>
          <a:xfrm>
            <a:off x="0" y="1660000"/>
            <a:ext cx="7585200" cy="186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txBox="1"/>
          <p:nvPr>
            <p:ph hasCustomPrompt="1" type="title"/>
          </p:nvPr>
        </p:nvSpPr>
        <p:spPr>
          <a:xfrm>
            <a:off x="1558625" y="1660000"/>
            <a:ext cx="6026700" cy="195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00" name="Google Shape;400;p23"/>
          <p:cNvSpPr txBox="1"/>
          <p:nvPr>
            <p:ph idx="1" type="body"/>
          </p:nvPr>
        </p:nvSpPr>
        <p:spPr>
          <a:xfrm>
            <a:off x="1995600" y="3529900"/>
            <a:ext cx="5152800" cy="4257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solidFill>
                  <a:schemeClr val="accent1"/>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01" name="Google Shape;401;p23"/>
          <p:cNvSpPr/>
          <p:nvPr/>
        </p:nvSpPr>
        <p:spPr>
          <a:xfrm rot="10800000">
            <a:off x="-9" y="723447"/>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rot="-8100000">
            <a:off x="2019785"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rot="-8100000">
            <a:off x="1727676"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7981250" y="-488750"/>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5" name="Shape 40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06" name="Shape 406"/>
        <p:cNvGrpSpPr/>
        <p:nvPr/>
      </p:nvGrpSpPr>
      <p:grpSpPr>
        <a:xfrm>
          <a:off x="0" y="0"/>
          <a:ext cx="0" cy="0"/>
          <a:chOff x="0" y="0"/>
          <a:chExt cx="0" cy="0"/>
        </a:xfrm>
      </p:grpSpPr>
      <p:sp>
        <p:nvSpPr>
          <p:cNvPr id="407" name="Google Shape;407;p25"/>
          <p:cNvSpPr/>
          <p:nvPr/>
        </p:nvSpPr>
        <p:spPr>
          <a:xfrm>
            <a:off x="-49600" y="1346100"/>
            <a:ext cx="7562400" cy="333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txBox="1"/>
          <p:nvPr>
            <p:ph type="title"/>
          </p:nvPr>
        </p:nvSpPr>
        <p:spPr>
          <a:xfrm>
            <a:off x="720000" y="570550"/>
            <a:ext cx="3515700" cy="5706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9" name="Google Shape;409;p25"/>
          <p:cNvSpPr txBox="1"/>
          <p:nvPr>
            <p:ph idx="1" type="subTitle"/>
          </p:nvPr>
        </p:nvSpPr>
        <p:spPr>
          <a:xfrm>
            <a:off x="2004475" y="19424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0" name="Google Shape;410;p25"/>
          <p:cNvSpPr txBox="1"/>
          <p:nvPr>
            <p:ph idx="2" type="subTitle"/>
          </p:nvPr>
        </p:nvSpPr>
        <p:spPr>
          <a:xfrm>
            <a:off x="2004475" y="2284375"/>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1" name="Google Shape;411;p25"/>
          <p:cNvSpPr txBox="1"/>
          <p:nvPr>
            <p:ph hasCustomPrompt="1" idx="3" type="title"/>
          </p:nvPr>
        </p:nvSpPr>
        <p:spPr>
          <a:xfrm>
            <a:off x="2004475" y="15344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12" name="Google Shape;412;p25"/>
          <p:cNvSpPr txBox="1"/>
          <p:nvPr>
            <p:ph idx="4" type="subTitle"/>
          </p:nvPr>
        </p:nvSpPr>
        <p:spPr>
          <a:xfrm>
            <a:off x="2004475" y="35646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3" name="Google Shape;413;p25"/>
          <p:cNvSpPr txBox="1"/>
          <p:nvPr>
            <p:ph idx="5" type="subTitle"/>
          </p:nvPr>
        </p:nvSpPr>
        <p:spPr>
          <a:xfrm>
            <a:off x="2004475" y="3906575"/>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4" name="Google Shape;414;p25"/>
          <p:cNvSpPr txBox="1"/>
          <p:nvPr>
            <p:ph hasCustomPrompt="1" idx="6" type="title"/>
          </p:nvPr>
        </p:nvSpPr>
        <p:spPr>
          <a:xfrm>
            <a:off x="2004475" y="31566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15" name="Google Shape;415;p25"/>
          <p:cNvSpPr txBox="1"/>
          <p:nvPr>
            <p:ph idx="7" type="subTitle"/>
          </p:nvPr>
        </p:nvSpPr>
        <p:spPr>
          <a:xfrm>
            <a:off x="4820775" y="19424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6" name="Google Shape;416;p25"/>
          <p:cNvSpPr txBox="1"/>
          <p:nvPr>
            <p:ph idx="8" type="subTitle"/>
          </p:nvPr>
        </p:nvSpPr>
        <p:spPr>
          <a:xfrm>
            <a:off x="4820775" y="2284375"/>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7" name="Google Shape;417;p25"/>
          <p:cNvSpPr txBox="1"/>
          <p:nvPr>
            <p:ph hasCustomPrompt="1" idx="9" type="title"/>
          </p:nvPr>
        </p:nvSpPr>
        <p:spPr>
          <a:xfrm>
            <a:off x="4820775" y="15344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18" name="Google Shape;418;p25"/>
          <p:cNvSpPr txBox="1"/>
          <p:nvPr>
            <p:ph idx="13" type="subTitle"/>
          </p:nvPr>
        </p:nvSpPr>
        <p:spPr>
          <a:xfrm>
            <a:off x="4820775" y="35646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9" name="Google Shape;419;p25"/>
          <p:cNvSpPr txBox="1"/>
          <p:nvPr>
            <p:ph idx="14" type="subTitle"/>
          </p:nvPr>
        </p:nvSpPr>
        <p:spPr>
          <a:xfrm>
            <a:off x="4820775" y="3906575"/>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0" name="Google Shape;420;p25"/>
          <p:cNvSpPr txBox="1"/>
          <p:nvPr>
            <p:ph hasCustomPrompt="1" idx="15" type="title"/>
          </p:nvPr>
        </p:nvSpPr>
        <p:spPr>
          <a:xfrm>
            <a:off x="4820775" y="31566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21" name="Google Shape;421;p25"/>
          <p:cNvSpPr/>
          <p:nvPr/>
        </p:nvSpPr>
        <p:spPr>
          <a:xfrm rot="5400000">
            <a:off x="7689475" y="491725"/>
            <a:ext cx="2257500" cy="24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rot="8100000">
            <a:off x="8688401" y="1891781"/>
            <a:ext cx="259650" cy="259650"/>
          </a:xfrm>
          <a:prstGeom prst="plus">
            <a:avLst>
              <a:gd fmla="val 3557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8084875" y="4151750"/>
            <a:ext cx="1466700" cy="146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rot="8100000">
            <a:off x="8688401" y="2225349"/>
            <a:ext cx="259650" cy="259650"/>
          </a:xfrm>
          <a:prstGeom prst="plus">
            <a:avLst>
              <a:gd fmla="val 3557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425" name="Shape 425"/>
        <p:cNvGrpSpPr/>
        <p:nvPr/>
      </p:nvGrpSpPr>
      <p:grpSpPr>
        <a:xfrm>
          <a:off x="0" y="0"/>
          <a:ext cx="0" cy="0"/>
          <a:chOff x="0" y="0"/>
          <a:chExt cx="0" cy="0"/>
        </a:xfrm>
      </p:grpSpPr>
      <p:sp>
        <p:nvSpPr>
          <p:cNvPr id="426" name="Google Shape;426;p26"/>
          <p:cNvSpPr/>
          <p:nvPr/>
        </p:nvSpPr>
        <p:spPr>
          <a:xfrm rot="-5400000">
            <a:off x="2458125"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rot="-5400000">
            <a:off x="5067300"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rot="-5400000">
            <a:off x="-156600"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txBox="1"/>
          <p:nvPr>
            <p:ph idx="1" type="subTitle"/>
          </p:nvPr>
        </p:nvSpPr>
        <p:spPr>
          <a:xfrm>
            <a:off x="3686475" y="27882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0" name="Google Shape;430;p26"/>
          <p:cNvSpPr txBox="1"/>
          <p:nvPr>
            <p:ph idx="2" type="subTitle"/>
          </p:nvPr>
        </p:nvSpPr>
        <p:spPr>
          <a:xfrm>
            <a:off x="3473475" y="3130200"/>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1" name="Google Shape;431;p26"/>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432" name="Google Shape;432;p26"/>
          <p:cNvSpPr txBox="1"/>
          <p:nvPr>
            <p:ph idx="3" type="subTitle"/>
          </p:nvPr>
        </p:nvSpPr>
        <p:spPr>
          <a:xfrm>
            <a:off x="6301200" y="27882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26"/>
          <p:cNvSpPr txBox="1"/>
          <p:nvPr>
            <p:ph idx="4" type="subTitle"/>
          </p:nvPr>
        </p:nvSpPr>
        <p:spPr>
          <a:xfrm>
            <a:off x="6088100" y="3130200"/>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4" name="Google Shape;434;p26"/>
          <p:cNvSpPr txBox="1"/>
          <p:nvPr>
            <p:ph idx="5" type="subTitle"/>
          </p:nvPr>
        </p:nvSpPr>
        <p:spPr>
          <a:xfrm>
            <a:off x="1077300" y="27882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26"/>
          <p:cNvSpPr txBox="1"/>
          <p:nvPr>
            <p:ph idx="6" type="subTitle"/>
          </p:nvPr>
        </p:nvSpPr>
        <p:spPr>
          <a:xfrm>
            <a:off x="870687" y="3130200"/>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6" name="Google Shape;436;p26"/>
          <p:cNvSpPr/>
          <p:nvPr/>
        </p:nvSpPr>
        <p:spPr>
          <a:xfrm rot="2700000">
            <a:off x="6837897"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rot="2700000">
            <a:off x="7130006"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7581005" y="723350"/>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3">
    <p:spTree>
      <p:nvGrpSpPr>
        <p:cNvPr id="439" name="Shape 439"/>
        <p:cNvGrpSpPr/>
        <p:nvPr/>
      </p:nvGrpSpPr>
      <p:grpSpPr>
        <a:xfrm>
          <a:off x="0" y="0"/>
          <a:ext cx="0" cy="0"/>
          <a:chOff x="0" y="0"/>
          <a:chExt cx="0" cy="0"/>
        </a:xfrm>
      </p:grpSpPr>
      <p:sp>
        <p:nvSpPr>
          <p:cNvPr id="440" name="Google Shape;440;p27"/>
          <p:cNvSpPr/>
          <p:nvPr/>
        </p:nvSpPr>
        <p:spPr>
          <a:xfrm rot="5400000">
            <a:off x="-182366" y="4262568"/>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rot="8100000">
            <a:off x="480716" y="2843860"/>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rot="8100000">
            <a:off x="480716" y="313596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rot="-5400000">
            <a:off x="7750137" y="675604"/>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rot="-2700000">
            <a:off x="8413316" y="2069373"/>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rot="-2700000">
            <a:off x="8413316" y="1777264"/>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7952125" y="4206150"/>
            <a:ext cx="1466700" cy="146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1930600" y="1432750"/>
            <a:ext cx="5259600" cy="396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txBox="1"/>
          <p:nvPr>
            <p:ph type="title"/>
          </p:nvPr>
        </p:nvSpPr>
        <p:spPr>
          <a:xfrm>
            <a:off x="720000" y="570550"/>
            <a:ext cx="52908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449" name="Google Shape;449;p27"/>
          <p:cNvSpPr txBox="1"/>
          <p:nvPr>
            <p:ph idx="1" type="body"/>
          </p:nvPr>
        </p:nvSpPr>
        <p:spPr>
          <a:xfrm>
            <a:off x="2089100" y="1513725"/>
            <a:ext cx="5094900" cy="278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00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450" name="Shape 450"/>
        <p:cNvGrpSpPr/>
        <p:nvPr/>
      </p:nvGrpSpPr>
      <p:grpSpPr>
        <a:xfrm>
          <a:off x="0" y="0"/>
          <a:ext cx="0" cy="0"/>
          <a:chOff x="0" y="0"/>
          <a:chExt cx="0" cy="0"/>
        </a:xfrm>
      </p:grpSpPr>
      <p:sp>
        <p:nvSpPr>
          <p:cNvPr id="451" name="Google Shape;451;p28"/>
          <p:cNvSpPr/>
          <p:nvPr/>
        </p:nvSpPr>
        <p:spPr>
          <a:xfrm>
            <a:off x="4797000" y="1681500"/>
            <a:ext cx="4347000" cy="259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0" y="1681500"/>
            <a:ext cx="4347000" cy="259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txBox="1"/>
          <p:nvPr>
            <p:ph idx="1" type="subTitle"/>
          </p:nvPr>
        </p:nvSpPr>
        <p:spPr>
          <a:xfrm>
            <a:off x="1387975" y="1833900"/>
            <a:ext cx="24375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54" name="Google Shape;454;p28"/>
          <p:cNvSpPr txBox="1"/>
          <p:nvPr>
            <p:ph idx="2" type="subTitle"/>
          </p:nvPr>
        </p:nvSpPr>
        <p:spPr>
          <a:xfrm>
            <a:off x="1394700" y="21758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55" name="Google Shape;455;p28"/>
          <p:cNvSpPr txBox="1"/>
          <p:nvPr>
            <p:ph idx="3" type="subTitle"/>
          </p:nvPr>
        </p:nvSpPr>
        <p:spPr>
          <a:xfrm>
            <a:off x="1387975" y="3151300"/>
            <a:ext cx="24375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56" name="Google Shape;456;p28"/>
          <p:cNvSpPr txBox="1"/>
          <p:nvPr>
            <p:ph idx="4" type="subTitle"/>
          </p:nvPr>
        </p:nvSpPr>
        <p:spPr>
          <a:xfrm>
            <a:off x="1394625" y="34932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57" name="Google Shape;457;p28"/>
          <p:cNvSpPr txBox="1"/>
          <p:nvPr>
            <p:ph idx="5" type="subTitle"/>
          </p:nvPr>
        </p:nvSpPr>
        <p:spPr>
          <a:xfrm>
            <a:off x="5750100" y="183390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8" name="Google Shape;458;p28"/>
          <p:cNvSpPr txBox="1"/>
          <p:nvPr>
            <p:ph idx="6" type="subTitle"/>
          </p:nvPr>
        </p:nvSpPr>
        <p:spPr>
          <a:xfrm>
            <a:off x="5750100" y="21758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9" name="Google Shape;459;p28"/>
          <p:cNvSpPr txBox="1"/>
          <p:nvPr>
            <p:ph idx="7" type="subTitle"/>
          </p:nvPr>
        </p:nvSpPr>
        <p:spPr>
          <a:xfrm>
            <a:off x="5750100" y="315130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0" name="Google Shape;460;p28"/>
          <p:cNvSpPr txBox="1"/>
          <p:nvPr>
            <p:ph idx="8" type="subTitle"/>
          </p:nvPr>
        </p:nvSpPr>
        <p:spPr>
          <a:xfrm>
            <a:off x="5750100" y="34932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1" name="Google Shape;461;p28"/>
          <p:cNvSpPr txBox="1"/>
          <p:nvPr>
            <p:ph type="title"/>
          </p:nvPr>
        </p:nvSpPr>
        <p:spPr>
          <a:xfrm>
            <a:off x="720000" y="570550"/>
            <a:ext cx="40458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462" name="Google Shape;462;p28"/>
          <p:cNvGrpSpPr/>
          <p:nvPr/>
        </p:nvGrpSpPr>
        <p:grpSpPr>
          <a:xfrm>
            <a:off x="2480622" y="4633877"/>
            <a:ext cx="4182751" cy="402045"/>
            <a:chOff x="-79178" y="4632327"/>
            <a:chExt cx="4182751" cy="402045"/>
          </a:xfrm>
        </p:grpSpPr>
        <p:sp>
          <p:nvSpPr>
            <p:cNvPr id="463" name="Google Shape;463;p28"/>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28"/>
          <p:cNvSpPr/>
          <p:nvPr/>
        </p:nvSpPr>
        <p:spPr>
          <a:xfrm>
            <a:off x="7581005" y="723350"/>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rot="2700000">
            <a:off x="6837897"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rot="2700000">
            <a:off x="7130006"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498" name="Shape 498"/>
        <p:cNvGrpSpPr/>
        <p:nvPr/>
      </p:nvGrpSpPr>
      <p:grpSpPr>
        <a:xfrm>
          <a:off x="0" y="0"/>
          <a:ext cx="0" cy="0"/>
          <a:chOff x="0" y="0"/>
          <a:chExt cx="0" cy="0"/>
        </a:xfrm>
      </p:grpSpPr>
      <p:sp>
        <p:nvSpPr>
          <p:cNvPr id="499" name="Google Shape;499;p29"/>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500" name="Google Shape;500;p29"/>
          <p:cNvSpPr/>
          <p:nvPr/>
        </p:nvSpPr>
        <p:spPr>
          <a:xfrm>
            <a:off x="1353175" y="3386500"/>
            <a:ext cx="2874600" cy="184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rot="5400000">
            <a:off x="-182366" y="4262568"/>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rot="8100000">
            <a:off x="480716" y="2843860"/>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rot="8100000">
            <a:off x="480716" y="313596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rot="-5400000">
            <a:off x="7750137" y="675604"/>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rot="-2700000">
            <a:off x="8413316" y="2069373"/>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rot="-2700000">
            <a:off x="8413316" y="1777264"/>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4915950" y="3386500"/>
            <a:ext cx="2874600" cy="184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
    <p:spTree>
      <p:nvGrpSpPr>
        <p:cNvPr id="508" name="Shape 508"/>
        <p:cNvGrpSpPr/>
        <p:nvPr/>
      </p:nvGrpSpPr>
      <p:grpSpPr>
        <a:xfrm>
          <a:off x="0" y="0"/>
          <a:ext cx="0" cy="0"/>
          <a:chOff x="0" y="0"/>
          <a:chExt cx="0" cy="0"/>
        </a:xfrm>
      </p:grpSpPr>
      <p:sp>
        <p:nvSpPr>
          <p:cNvPr id="509" name="Google Shape;509;p30"/>
          <p:cNvSpPr/>
          <p:nvPr/>
        </p:nvSpPr>
        <p:spPr>
          <a:xfrm>
            <a:off x="5306450" y="1303575"/>
            <a:ext cx="4009800" cy="3025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511" name="Google Shape;511;p30"/>
          <p:cNvGrpSpPr/>
          <p:nvPr/>
        </p:nvGrpSpPr>
        <p:grpSpPr>
          <a:xfrm rot="-5400000">
            <a:off x="6851597" y="2382327"/>
            <a:ext cx="4182751" cy="402045"/>
            <a:chOff x="-79178" y="4632327"/>
            <a:chExt cx="4182751" cy="402045"/>
          </a:xfrm>
        </p:grpSpPr>
        <p:sp>
          <p:nvSpPr>
            <p:cNvPr id="512" name="Google Shape;512;p30"/>
            <p:cNvSpPr/>
            <p:nvPr/>
          </p:nvSpPr>
          <p:spPr>
            <a:xfrm rot="10800000">
              <a:off x="192473"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rot="10800000">
              <a:off x="-79178"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rot="10800000">
              <a:off x="192473"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rot="10800000">
              <a:off x="-79178"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rot="10800000">
              <a:off x="735773"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rot="10800000">
              <a:off x="464122"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rot="10800000">
              <a:off x="735773"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rot="10800000">
              <a:off x="464122"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rot="10800000">
              <a:off x="1279073"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rot="10800000">
              <a:off x="1007422"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rot="10800000">
              <a:off x="1279073"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rot="10800000">
              <a:off x="1007422"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rot="10800000">
              <a:off x="1822373"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rot="10800000">
              <a:off x="1550722"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10800000">
              <a:off x="1822373"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rot="10800000">
              <a:off x="1550722"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rot="10800000">
              <a:off x="2365673"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rot="10800000">
              <a:off x="2094022"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rot="10800000">
              <a:off x="2365673"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rot="10800000">
              <a:off x="2094022"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rot="10800000">
              <a:off x="2908973"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rot="10800000">
              <a:off x="2637322"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rot="10800000">
              <a:off x="2908973"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rot="10800000">
              <a:off x="2637322"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rot="10800000">
              <a:off x="3452273"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rot="10800000">
              <a:off x="3180622"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rot="10800000">
              <a:off x="3452273"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rot="10800000">
              <a:off x="3180622"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rot="10800000">
              <a:off x="3995573"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rot="10800000">
              <a:off x="3723922"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rot="10800000">
              <a:off x="3995573"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rot="10800000">
              <a:off x="3723922"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
    <p:spTree>
      <p:nvGrpSpPr>
        <p:cNvPr id="544" name="Shape 544"/>
        <p:cNvGrpSpPr/>
        <p:nvPr/>
      </p:nvGrpSpPr>
      <p:grpSpPr>
        <a:xfrm>
          <a:off x="0" y="0"/>
          <a:ext cx="0" cy="0"/>
          <a:chOff x="0" y="0"/>
          <a:chExt cx="0" cy="0"/>
        </a:xfrm>
      </p:grpSpPr>
      <p:sp>
        <p:nvSpPr>
          <p:cNvPr id="545" name="Google Shape;545;p31"/>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546" name="Google Shape;546;p31"/>
          <p:cNvSpPr/>
          <p:nvPr/>
        </p:nvSpPr>
        <p:spPr>
          <a:xfrm>
            <a:off x="2387550" y="1360275"/>
            <a:ext cx="6928800" cy="323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rot="5400000">
            <a:off x="348159" y="4256093"/>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rot="8100000">
            <a:off x="1011241" y="2837385"/>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rot="8100000">
            <a:off x="1011241" y="3129494"/>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rot="5400000">
            <a:off x="7309359" y="4256093"/>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rot="8100000">
            <a:off x="7972441" y="2837385"/>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rot="8100000">
            <a:off x="7972441" y="3129494"/>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31"/>
          <p:cNvGrpSpPr/>
          <p:nvPr/>
        </p:nvGrpSpPr>
        <p:grpSpPr>
          <a:xfrm rot="-5400000">
            <a:off x="7886297" y="2775027"/>
            <a:ext cx="2009551" cy="401195"/>
            <a:chOff x="2480672" y="4589902"/>
            <a:chExt cx="2009551" cy="401195"/>
          </a:xfrm>
        </p:grpSpPr>
        <p:sp>
          <p:nvSpPr>
            <p:cNvPr id="554" name="Google Shape;554;p31"/>
            <p:cNvSpPr/>
            <p:nvPr/>
          </p:nvSpPr>
          <p:spPr>
            <a:xfrm rot="10800000">
              <a:off x="2752323" y="4595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rot="10800000">
              <a:off x="2480672" y="4595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rot="10800000">
              <a:off x="2752323" y="4883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rot="10800000">
              <a:off x="2480672" y="4883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rot="10800000">
              <a:off x="3295623" y="45916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rot="10800000">
              <a:off x="3023972" y="45916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rot="10800000">
              <a:off x="3295623" y="48796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rot="10800000">
              <a:off x="3023972" y="48796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rot="10800000">
              <a:off x="3838923" y="4593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rot="10800000">
              <a:off x="3567272" y="4593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rot="10800000">
              <a:off x="3838923" y="4881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rot="10800000">
              <a:off x="3567272" y="4881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rot="10800000">
              <a:off x="4382223" y="45899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rot="10800000">
              <a:off x="4110572" y="45899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rot="10800000">
              <a:off x="4382223" y="48779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rot="10800000">
              <a:off x="4110572" y="48779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31"/>
          <p:cNvSpPr/>
          <p:nvPr/>
        </p:nvSpPr>
        <p:spPr>
          <a:xfrm>
            <a:off x="8112225" y="-325550"/>
            <a:ext cx="1466700" cy="146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
    <p:spTree>
      <p:nvGrpSpPr>
        <p:cNvPr id="571" name="Shape 571"/>
        <p:cNvGrpSpPr/>
        <p:nvPr/>
      </p:nvGrpSpPr>
      <p:grpSpPr>
        <a:xfrm>
          <a:off x="0" y="0"/>
          <a:ext cx="0" cy="0"/>
          <a:chOff x="0" y="0"/>
          <a:chExt cx="0" cy="0"/>
        </a:xfrm>
      </p:grpSpPr>
      <p:sp>
        <p:nvSpPr>
          <p:cNvPr id="572" name="Google Shape;572;p32"/>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573" name="Google Shape;573;p32"/>
          <p:cNvSpPr/>
          <p:nvPr/>
        </p:nvSpPr>
        <p:spPr>
          <a:xfrm>
            <a:off x="7581005" y="723350"/>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rot="2700000">
            <a:off x="6837897" y="71092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rot="2700000">
            <a:off x="7130006" y="71092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4661750" y="1821800"/>
            <a:ext cx="4654500" cy="102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4661750" y="2982675"/>
            <a:ext cx="4654500" cy="102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_1">
    <p:spTree>
      <p:nvGrpSpPr>
        <p:cNvPr id="578" name="Shape 578"/>
        <p:cNvGrpSpPr/>
        <p:nvPr/>
      </p:nvGrpSpPr>
      <p:grpSpPr>
        <a:xfrm>
          <a:off x="0" y="0"/>
          <a:ext cx="0" cy="0"/>
          <a:chOff x="0" y="0"/>
          <a:chExt cx="0" cy="0"/>
        </a:xfrm>
      </p:grpSpPr>
      <p:sp>
        <p:nvSpPr>
          <p:cNvPr id="579" name="Google Shape;579;p33"/>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580" name="Google Shape;580;p33"/>
          <p:cNvGrpSpPr/>
          <p:nvPr/>
        </p:nvGrpSpPr>
        <p:grpSpPr>
          <a:xfrm rot="-5400000">
            <a:off x="6851597" y="2370727"/>
            <a:ext cx="4182751" cy="402045"/>
            <a:chOff x="-79178" y="4632327"/>
            <a:chExt cx="4182751" cy="402045"/>
          </a:xfrm>
        </p:grpSpPr>
        <p:sp>
          <p:nvSpPr>
            <p:cNvPr id="581" name="Google Shape;581;p33"/>
            <p:cNvSpPr/>
            <p:nvPr/>
          </p:nvSpPr>
          <p:spPr>
            <a:xfrm rot="10800000">
              <a:off x="192473"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rot="10800000">
              <a:off x="-79178"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rot="10800000">
              <a:off x="192473"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rot="10800000">
              <a:off x="-79178"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rot="10800000">
              <a:off x="735773"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rot="10800000">
              <a:off x="464122"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rot="10800000">
              <a:off x="735773"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rot="10800000">
              <a:off x="464122"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rot="10800000">
              <a:off x="1279073"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rot="10800000">
              <a:off x="1007422"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rot="10800000">
              <a:off x="1279073"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rot="10800000">
              <a:off x="1007422"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rot="10800000">
              <a:off x="1822373"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rot="10800000">
              <a:off x="1550722"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rot="10800000">
              <a:off x="1822373"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rot="10800000">
              <a:off x="1550722"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rot="10800000">
              <a:off x="2365673"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rot="10800000">
              <a:off x="2094022"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rot="10800000">
              <a:off x="2365673"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rot="10800000">
              <a:off x="2094022"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rot="10800000">
              <a:off x="2908973"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rot="10800000">
              <a:off x="2637322"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rot="10800000">
              <a:off x="2908973"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rot="10800000">
              <a:off x="2637322"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rot="10800000">
              <a:off x="3452273"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rot="10800000">
              <a:off x="3180622"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rot="10800000">
              <a:off x="3452273"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rot="10800000">
              <a:off x="3180622"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rot="10800000">
              <a:off x="3995573"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rot="10800000">
              <a:off x="3723922"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rot="10800000">
              <a:off x="3995573"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rot="10800000">
              <a:off x="3723922"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33"/>
          <p:cNvSpPr/>
          <p:nvPr/>
        </p:nvSpPr>
        <p:spPr>
          <a:xfrm rot="-5400000">
            <a:off x="4239150" y="1848975"/>
            <a:ext cx="4233300" cy="297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614" name="Shape 614"/>
        <p:cNvGrpSpPr/>
        <p:nvPr/>
      </p:nvGrpSpPr>
      <p:grpSpPr>
        <a:xfrm>
          <a:off x="0" y="0"/>
          <a:ext cx="0" cy="0"/>
          <a:chOff x="0" y="0"/>
          <a:chExt cx="0" cy="0"/>
        </a:xfrm>
      </p:grpSpPr>
      <p:sp>
        <p:nvSpPr>
          <p:cNvPr id="615" name="Google Shape;615;p34"/>
          <p:cNvSpPr txBox="1"/>
          <p:nvPr>
            <p:ph idx="1" type="subTitle"/>
          </p:nvPr>
        </p:nvSpPr>
        <p:spPr>
          <a:xfrm>
            <a:off x="3686475" y="1931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6" name="Google Shape;616;p34"/>
          <p:cNvSpPr txBox="1"/>
          <p:nvPr>
            <p:ph idx="2" type="subTitle"/>
          </p:nvPr>
        </p:nvSpPr>
        <p:spPr>
          <a:xfrm>
            <a:off x="3329175" y="2270575"/>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7" name="Google Shape;617;p34"/>
          <p:cNvSpPr txBox="1"/>
          <p:nvPr>
            <p:ph idx="3" type="subTitle"/>
          </p:nvPr>
        </p:nvSpPr>
        <p:spPr>
          <a:xfrm>
            <a:off x="6301200" y="1931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8" name="Google Shape;618;p34"/>
          <p:cNvSpPr txBox="1"/>
          <p:nvPr>
            <p:ph idx="4" type="subTitle"/>
          </p:nvPr>
        </p:nvSpPr>
        <p:spPr>
          <a:xfrm>
            <a:off x="5943900" y="2270575"/>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9" name="Google Shape;619;p34"/>
          <p:cNvSpPr txBox="1"/>
          <p:nvPr>
            <p:ph idx="5" type="subTitle"/>
          </p:nvPr>
        </p:nvSpPr>
        <p:spPr>
          <a:xfrm>
            <a:off x="1077300" y="1931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0" name="Google Shape;620;p34"/>
          <p:cNvSpPr txBox="1"/>
          <p:nvPr>
            <p:ph idx="6" type="subTitle"/>
          </p:nvPr>
        </p:nvSpPr>
        <p:spPr>
          <a:xfrm>
            <a:off x="720000" y="227065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1" name="Google Shape;621;p34"/>
          <p:cNvSpPr txBox="1"/>
          <p:nvPr>
            <p:ph idx="7" type="subTitle"/>
          </p:nvPr>
        </p:nvSpPr>
        <p:spPr>
          <a:xfrm>
            <a:off x="3686475" y="3529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2" name="Google Shape;622;p34"/>
          <p:cNvSpPr txBox="1"/>
          <p:nvPr>
            <p:ph idx="8" type="subTitle"/>
          </p:nvPr>
        </p:nvSpPr>
        <p:spPr>
          <a:xfrm>
            <a:off x="3329175" y="387270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3" name="Google Shape;623;p34"/>
          <p:cNvSpPr txBox="1"/>
          <p:nvPr>
            <p:ph idx="9" type="subTitle"/>
          </p:nvPr>
        </p:nvSpPr>
        <p:spPr>
          <a:xfrm>
            <a:off x="6301200" y="3529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4" name="Google Shape;624;p34"/>
          <p:cNvSpPr txBox="1"/>
          <p:nvPr>
            <p:ph idx="13" type="subTitle"/>
          </p:nvPr>
        </p:nvSpPr>
        <p:spPr>
          <a:xfrm>
            <a:off x="5943900" y="387270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5" name="Google Shape;625;p34"/>
          <p:cNvSpPr txBox="1"/>
          <p:nvPr>
            <p:ph idx="14" type="subTitle"/>
          </p:nvPr>
        </p:nvSpPr>
        <p:spPr>
          <a:xfrm>
            <a:off x="1077300" y="3529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6" name="Google Shape;626;p34"/>
          <p:cNvSpPr txBox="1"/>
          <p:nvPr>
            <p:ph idx="15" type="subTitle"/>
          </p:nvPr>
        </p:nvSpPr>
        <p:spPr>
          <a:xfrm>
            <a:off x="720000" y="387270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7" name="Google Shape;627;p34"/>
          <p:cNvSpPr txBox="1"/>
          <p:nvPr>
            <p:ph type="title"/>
          </p:nvPr>
        </p:nvSpPr>
        <p:spPr>
          <a:xfrm>
            <a:off x="720000" y="570550"/>
            <a:ext cx="30348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628" name="Google Shape;628;p34"/>
          <p:cNvSpPr/>
          <p:nvPr/>
        </p:nvSpPr>
        <p:spPr>
          <a:xfrm rot="5400000">
            <a:off x="-410966" y="4262568"/>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rot="8100000">
            <a:off x="252116" y="2843860"/>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rot="8100000">
            <a:off x="252116" y="313596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4"/>
          <p:cNvSpPr/>
          <p:nvPr/>
        </p:nvSpPr>
        <p:spPr>
          <a:xfrm rot="-5400000">
            <a:off x="7978737" y="675604"/>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rot="-2700000">
            <a:off x="8641916" y="2069373"/>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rot="-2700000">
            <a:off x="8641916" y="1777264"/>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634" name="Shape 634"/>
        <p:cNvGrpSpPr/>
        <p:nvPr/>
      </p:nvGrpSpPr>
      <p:grpSpPr>
        <a:xfrm>
          <a:off x="0" y="0"/>
          <a:ext cx="0" cy="0"/>
          <a:chOff x="0" y="0"/>
          <a:chExt cx="0" cy="0"/>
        </a:xfrm>
      </p:grpSpPr>
      <p:sp>
        <p:nvSpPr>
          <p:cNvPr id="635" name="Google Shape;635;p35"/>
          <p:cNvSpPr/>
          <p:nvPr/>
        </p:nvSpPr>
        <p:spPr>
          <a:xfrm>
            <a:off x="445375" y="-110100"/>
            <a:ext cx="3935700" cy="453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5"/>
          <p:cNvSpPr txBox="1"/>
          <p:nvPr>
            <p:ph type="title"/>
          </p:nvPr>
        </p:nvSpPr>
        <p:spPr>
          <a:xfrm>
            <a:off x="894975" y="823125"/>
            <a:ext cx="2659500" cy="692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7" name="Google Shape;637;p35"/>
          <p:cNvSpPr txBox="1"/>
          <p:nvPr/>
        </p:nvSpPr>
        <p:spPr>
          <a:xfrm>
            <a:off x="901075" y="3058475"/>
            <a:ext cx="3351000" cy="67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accent1"/>
                </a:solidFill>
                <a:latin typeface="Montserrat"/>
                <a:ea typeface="Montserrat"/>
                <a:cs typeface="Montserrat"/>
                <a:sym typeface="Montserrat"/>
              </a:rPr>
              <a:t>CREDITS: This presentation template was created by </a:t>
            </a:r>
            <a:r>
              <a:rPr b="1" lang="en" sz="1100">
                <a:solidFill>
                  <a:schemeClr val="accent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1"/>
                </a:solidFill>
                <a:latin typeface="Montserrat"/>
                <a:ea typeface="Montserrat"/>
                <a:cs typeface="Montserrat"/>
                <a:sym typeface="Montserrat"/>
              </a:rPr>
              <a:t>, including icons by </a:t>
            </a:r>
            <a:r>
              <a:rPr b="1" lang="en" sz="1100">
                <a:solidFill>
                  <a:schemeClr val="accent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1"/>
                </a:solidFill>
                <a:latin typeface="Montserrat"/>
                <a:ea typeface="Montserrat"/>
                <a:cs typeface="Montserrat"/>
                <a:sym typeface="Montserrat"/>
              </a:rPr>
              <a:t>, infographics &amp; images by </a:t>
            </a:r>
            <a:r>
              <a:rPr b="1" lang="en" sz="1100">
                <a:solidFill>
                  <a:schemeClr val="accent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1"/>
              </a:solidFill>
              <a:latin typeface="Montserrat"/>
              <a:ea typeface="Montserrat"/>
              <a:cs typeface="Montserrat"/>
              <a:sym typeface="Montserrat"/>
            </a:endParaRPr>
          </a:p>
        </p:txBody>
      </p:sp>
      <p:sp>
        <p:nvSpPr>
          <p:cNvPr id="638" name="Google Shape;638;p35"/>
          <p:cNvSpPr txBox="1"/>
          <p:nvPr>
            <p:ph idx="1" type="subTitle"/>
          </p:nvPr>
        </p:nvSpPr>
        <p:spPr>
          <a:xfrm>
            <a:off x="901075" y="3678775"/>
            <a:ext cx="3024300" cy="357600"/>
          </a:xfrm>
          <a:prstGeom prst="rect">
            <a:avLst/>
          </a:prstGeom>
        </p:spPr>
        <p:txBody>
          <a:bodyPr anchorCtr="0" anchor="t" bIns="91425" lIns="91425" spcFirstLastPara="1" rIns="91425" wrap="square" tIns="91425">
            <a:noAutofit/>
          </a:bodyPr>
          <a:lstStyle>
            <a:lvl1pPr lvl="0" rtl="0">
              <a:spcBef>
                <a:spcPts val="0"/>
              </a:spcBef>
              <a:spcAft>
                <a:spcPts val="0"/>
              </a:spcAft>
              <a:buSzPts val="1100"/>
              <a:buNone/>
              <a:defRPr sz="11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9" name="Google Shape;639;p35"/>
          <p:cNvSpPr txBox="1"/>
          <p:nvPr>
            <p:ph idx="2" type="subTitle"/>
          </p:nvPr>
        </p:nvSpPr>
        <p:spPr>
          <a:xfrm>
            <a:off x="901075" y="1444825"/>
            <a:ext cx="3395400" cy="986400"/>
          </a:xfrm>
          <a:prstGeom prst="rect">
            <a:avLst/>
          </a:prstGeom>
        </p:spPr>
        <p:txBody>
          <a:bodyPr anchorCtr="0" anchor="t" bIns="91425" lIns="91425" spcFirstLastPara="1" rIns="91425" wrap="square" tIns="91425">
            <a:noAutofit/>
          </a:bodyPr>
          <a:lstStyle>
            <a:lvl1pPr lvl="0" rtl="0">
              <a:spcBef>
                <a:spcPts val="0"/>
              </a:spcBef>
              <a:spcAft>
                <a:spcPts val="0"/>
              </a:spcAft>
              <a:buSzPts val="1100"/>
              <a:buNone/>
              <a:defRPr>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0" name="Google Shape;640;p35"/>
          <p:cNvSpPr/>
          <p:nvPr/>
        </p:nvSpPr>
        <p:spPr>
          <a:xfrm>
            <a:off x="7581005" y="272500"/>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rot="2700000">
            <a:off x="6837897" y="26007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5"/>
          <p:cNvSpPr/>
          <p:nvPr/>
        </p:nvSpPr>
        <p:spPr>
          <a:xfrm rot="2700000">
            <a:off x="7130006" y="26007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
    <p:spTree>
      <p:nvGrpSpPr>
        <p:cNvPr id="643" name="Shape 643"/>
        <p:cNvGrpSpPr/>
        <p:nvPr/>
      </p:nvGrpSpPr>
      <p:grpSpPr>
        <a:xfrm>
          <a:off x="0" y="0"/>
          <a:ext cx="0" cy="0"/>
          <a:chOff x="0" y="0"/>
          <a:chExt cx="0" cy="0"/>
        </a:xfrm>
      </p:grpSpPr>
      <p:sp>
        <p:nvSpPr>
          <p:cNvPr id="644" name="Google Shape;644;p36"/>
          <p:cNvSpPr txBox="1"/>
          <p:nvPr>
            <p:ph type="title"/>
          </p:nvPr>
        </p:nvSpPr>
        <p:spPr>
          <a:xfrm>
            <a:off x="720000" y="570550"/>
            <a:ext cx="46926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CUSTOM_6">
    <p:spTree>
      <p:nvGrpSpPr>
        <p:cNvPr id="645" name="Shape 645"/>
        <p:cNvGrpSpPr/>
        <p:nvPr/>
      </p:nvGrpSpPr>
      <p:grpSpPr>
        <a:xfrm>
          <a:off x="0" y="0"/>
          <a:ext cx="0" cy="0"/>
          <a:chOff x="0" y="0"/>
          <a:chExt cx="0" cy="0"/>
        </a:xfrm>
      </p:grpSpPr>
      <p:sp>
        <p:nvSpPr>
          <p:cNvPr id="646" name="Google Shape;646;p37"/>
          <p:cNvSpPr/>
          <p:nvPr/>
        </p:nvSpPr>
        <p:spPr>
          <a:xfrm>
            <a:off x="-191275" y="1767950"/>
            <a:ext cx="7545300" cy="188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7"/>
          <p:cNvSpPr txBox="1"/>
          <p:nvPr>
            <p:ph type="title"/>
          </p:nvPr>
        </p:nvSpPr>
        <p:spPr>
          <a:xfrm>
            <a:off x="720000" y="570550"/>
            <a:ext cx="4536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648" name="Google Shape;648;p37"/>
          <p:cNvSpPr txBox="1"/>
          <p:nvPr>
            <p:ph idx="1" type="body"/>
          </p:nvPr>
        </p:nvSpPr>
        <p:spPr>
          <a:xfrm>
            <a:off x="1819200" y="2422100"/>
            <a:ext cx="5536500" cy="1031400"/>
          </a:xfrm>
          <a:prstGeom prst="rect">
            <a:avLst/>
          </a:prstGeom>
        </p:spPr>
        <p:txBody>
          <a:bodyPr anchorCtr="0" anchor="t" bIns="91425" lIns="91425" spcFirstLastPara="1" rIns="91425" wrap="square" tIns="91425">
            <a:noAutofit/>
          </a:bodyPr>
          <a:lstStyle>
            <a:lvl1pPr indent="-317500" lvl="0" marL="457200" marR="50800" rtl="0">
              <a:lnSpc>
                <a:spcPct val="166000"/>
              </a:lnSpc>
              <a:spcBef>
                <a:spcPts val="0"/>
              </a:spcBef>
              <a:spcAft>
                <a:spcPts val="0"/>
              </a:spcAft>
              <a:buSzPts val="14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9" name="Google Shape;649;p37"/>
          <p:cNvSpPr txBox="1"/>
          <p:nvPr>
            <p:ph idx="2" type="subTitle"/>
          </p:nvPr>
        </p:nvSpPr>
        <p:spPr>
          <a:xfrm>
            <a:off x="1819200" y="1959200"/>
            <a:ext cx="3027300" cy="462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Oswald"/>
              <a:buNone/>
              <a:defRPr b="1" sz="2000">
                <a:latin typeface="Oswald"/>
                <a:ea typeface="Oswald"/>
                <a:cs typeface="Oswald"/>
                <a:sym typeface="Oswald"/>
              </a:defRPr>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p:txBody>
      </p:sp>
      <p:sp>
        <p:nvSpPr>
          <p:cNvPr id="650" name="Google Shape;650;p37"/>
          <p:cNvSpPr/>
          <p:nvPr/>
        </p:nvSpPr>
        <p:spPr>
          <a:xfrm>
            <a:off x="7954375" y="-224475"/>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rot="5400000">
            <a:off x="7653104" y="4101600"/>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rot="8100000">
            <a:off x="8431708" y="24359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rot="8100000">
            <a:off x="8431708" y="2778917"/>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361400" y="4161625"/>
            <a:ext cx="1460700" cy="1460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3">
  <p:cSld name="CUSTOM_6_1">
    <p:spTree>
      <p:nvGrpSpPr>
        <p:cNvPr id="655" name="Shape 655"/>
        <p:cNvGrpSpPr/>
        <p:nvPr/>
      </p:nvGrpSpPr>
      <p:grpSpPr>
        <a:xfrm>
          <a:off x="0" y="0"/>
          <a:ext cx="0" cy="0"/>
          <a:chOff x="0" y="0"/>
          <a:chExt cx="0" cy="0"/>
        </a:xfrm>
      </p:grpSpPr>
      <p:sp>
        <p:nvSpPr>
          <p:cNvPr id="656" name="Google Shape;656;p38"/>
          <p:cNvSpPr/>
          <p:nvPr/>
        </p:nvSpPr>
        <p:spPr>
          <a:xfrm>
            <a:off x="-191275" y="1767950"/>
            <a:ext cx="7545300" cy="188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txBox="1"/>
          <p:nvPr>
            <p:ph type="title"/>
          </p:nvPr>
        </p:nvSpPr>
        <p:spPr>
          <a:xfrm>
            <a:off x="720000" y="570550"/>
            <a:ext cx="4536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658" name="Google Shape;658;p38"/>
          <p:cNvSpPr txBox="1"/>
          <p:nvPr>
            <p:ph idx="1" type="body"/>
          </p:nvPr>
        </p:nvSpPr>
        <p:spPr>
          <a:xfrm>
            <a:off x="1819200" y="2422100"/>
            <a:ext cx="5704200" cy="1031400"/>
          </a:xfrm>
          <a:prstGeom prst="rect">
            <a:avLst/>
          </a:prstGeom>
        </p:spPr>
        <p:txBody>
          <a:bodyPr anchorCtr="0" anchor="t" bIns="91425" lIns="91425" spcFirstLastPara="1" rIns="91425" wrap="square" tIns="91425">
            <a:noAutofit/>
          </a:bodyPr>
          <a:lstStyle>
            <a:lvl1pPr indent="-317500" lvl="0" marL="457200" marR="50800" rtl="0">
              <a:lnSpc>
                <a:spcPct val="166000"/>
              </a:lnSpc>
              <a:spcBef>
                <a:spcPts val="0"/>
              </a:spcBef>
              <a:spcAft>
                <a:spcPts val="0"/>
              </a:spcAft>
              <a:buSzPts val="14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59" name="Google Shape;659;p38"/>
          <p:cNvSpPr txBox="1"/>
          <p:nvPr>
            <p:ph idx="2" type="subTitle"/>
          </p:nvPr>
        </p:nvSpPr>
        <p:spPr>
          <a:xfrm>
            <a:off x="1819200" y="1959200"/>
            <a:ext cx="3027300" cy="462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Oswald"/>
              <a:buNone/>
              <a:defRPr b="1" sz="2000">
                <a:latin typeface="Oswald"/>
                <a:ea typeface="Oswald"/>
                <a:cs typeface="Oswald"/>
                <a:sym typeface="Oswald"/>
              </a:defRPr>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p:txBody>
      </p:sp>
      <p:sp>
        <p:nvSpPr>
          <p:cNvPr id="660" name="Google Shape;660;p38"/>
          <p:cNvSpPr/>
          <p:nvPr/>
        </p:nvSpPr>
        <p:spPr>
          <a:xfrm rot="5400000">
            <a:off x="7653104" y="4101600"/>
            <a:ext cx="1835100" cy="24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rot="8100000">
            <a:off x="8431708" y="2435954"/>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rot="8100000">
            <a:off x="8431708" y="2778917"/>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8126075" y="-508950"/>
            <a:ext cx="1460700" cy="1460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327625" y="3971150"/>
            <a:ext cx="1525500" cy="152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665" name="Shape 665"/>
        <p:cNvGrpSpPr/>
        <p:nvPr/>
      </p:nvGrpSpPr>
      <p:grpSpPr>
        <a:xfrm>
          <a:off x="0" y="0"/>
          <a:ext cx="0" cy="0"/>
          <a:chOff x="0" y="0"/>
          <a:chExt cx="0" cy="0"/>
        </a:xfrm>
      </p:grpSpPr>
      <p:sp>
        <p:nvSpPr>
          <p:cNvPr id="666" name="Google Shape;666;p39"/>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9"/>
          <p:cNvSpPr/>
          <p:nvPr/>
        </p:nvSpPr>
        <p:spPr>
          <a:xfrm rot="8100000">
            <a:off x="417164" y="2095270"/>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9"/>
          <p:cNvSpPr/>
          <p:nvPr/>
        </p:nvSpPr>
        <p:spPr>
          <a:xfrm rot="8100000">
            <a:off x="417164" y="2493027"/>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9"/>
          <p:cNvSpPr/>
          <p:nvPr/>
        </p:nvSpPr>
        <p:spPr>
          <a:xfrm rot="5400000">
            <a:off x="7622588" y="807450"/>
            <a:ext cx="1904100" cy="289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9"/>
          <p:cNvSpPr/>
          <p:nvPr/>
        </p:nvSpPr>
        <p:spPr>
          <a:xfrm rot="8100000">
            <a:off x="8423064" y="209527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9"/>
          <p:cNvSpPr/>
          <p:nvPr/>
        </p:nvSpPr>
        <p:spPr>
          <a:xfrm rot="8100000">
            <a:off x="8423064" y="2493027"/>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39"/>
          <p:cNvGrpSpPr/>
          <p:nvPr/>
        </p:nvGrpSpPr>
        <p:grpSpPr>
          <a:xfrm>
            <a:off x="2480622" y="4633877"/>
            <a:ext cx="4182751" cy="402045"/>
            <a:chOff x="-79178" y="4632327"/>
            <a:chExt cx="4182751" cy="402045"/>
          </a:xfrm>
        </p:grpSpPr>
        <p:sp>
          <p:nvSpPr>
            <p:cNvPr id="673" name="Google Shape;673;p39"/>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9"/>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9"/>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9"/>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9"/>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9"/>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9"/>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9"/>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9"/>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9"/>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9"/>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9"/>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
    <p:spTree>
      <p:nvGrpSpPr>
        <p:cNvPr id="705" name="Shape 705"/>
        <p:cNvGrpSpPr/>
        <p:nvPr/>
      </p:nvGrpSpPr>
      <p:grpSpPr>
        <a:xfrm>
          <a:off x="0" y="0"/>
          <a:ext cx="0" cy="0"/>
          <a:chOff x="0" y="0"/>
          <a:chExt cx="0" cy="0"/>
        </a:xfrm>
      </p:grpSpPr>
      <p:sp>
        <p:nvSpPr>
          <p:cNvPr id="706" name="Google Shape;706;p40"/>
          <p:cNvSpPr/>
          <p:nvPr/>
        </p:nvSpPr>
        <p:spPr>
          <a:xfrm>
            <a:off x="7943750" y="3658401"/>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0"/>
          <p:cNvSpPr/>
          <p:nvPr/>
        </p:nvSpPr>
        <p:spPr>
          <a:xfrm rot="2700000">
            <a:off x="7250217" y="364597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0"/>
          <p:cNvSpPr/>
          <p:nvPr/>
        </p:nvSpPr>
        <p:spPr>
          <a:xfrm rot="2700000">
            <a:off x="7542326" y="364597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40"/>
          <p:cNvGrpSpPr/>
          <p:nvPr/>
        </p:nvGrpSpPr>
        <p:grpSpPr>
          <a:xfrm rot="10800000">
            <a:off x="2480625" y="283675"/>
            <a:ext cx="4182751" cy="402045"/>
            <a:chOff x="-79178" y="4632327"/>
            <a:chExt cx="4182751" cy="402045"/>
          </a:xfrm>
        </p:grpSpPr>
        <p:sp>
          <p:nvSpPr>
            <p:cNvPr id="710" name="Google Shape;710;p40"/>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0"/>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0"/>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0"/>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0"/>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0"/>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0"/>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0"/>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0"/>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0"/>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0"/>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0"/>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0"/>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0"/>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0"/>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0"/>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0"/>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0"/>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0"/>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0"/>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0"/>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0"/>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0"/>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0"/>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0"/>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0"/>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40"/>
          <p:cNvSpPr/>
          <p:nvPr/>
        </p:nvSpPr>
        <p:spPr>
          <a:xfrm rot="10800000">
            <a:off x="-9" y="3556898"/>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theme" Target="../theme/theme2.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70550"/>
            <a:ext cx="7704000" cy="570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52" name="Google Shape;52;p13"/>
          <p:cNvSpPr txBox="1"/>
          <p:nvPr>
            <p:ph idx="1" type="body"/>
          </p:nvPr>
        </p:nvSpPr>
        <p:spPr>
          <a:xfrm>
            <a:off x="720000" y="1681225"/>
            <a:ext cx="7704000" cy="28878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1"/>
          <p:cNvSpPr txBox="1"/>
          <p:nvPr>
            <p:ph type="title"/>
          </p:nvPr>
        </p:nvSpPr>
        <p:spPr>
          <a:xfrm>
            <a:off x="720000" y="570550"/>
            <a:ext cx="48405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a:p>
            <a:pPr indent="0" lvl="0" marL="0" rtl="0" algn="l">
              <a:spcBef>
                <a:spcPts val="0"/>
              </a:spcBef>
              <a:spcAft>
                <a:spcPts val="0"/>
              </a:spcAft>
              <a:buNone/>
            </a:pPr>
            <a:r>
              <a:t/>
            </a:r>
            <a:endParaRPr sz="4800"/>
          </a:p>
        </p:txBody>
      </p:sp>
      <p:sp>
        <p:nvSpPr>
          <p:cNvPr id="748" name="Google Shape;748;p41"/>
          <p:cNvSpPr txBox="1"/>
          <p:nvPr>
            <p:ph idx="4294967295" type="subTitle"/>
          </p:nvPr>
        </p:nvSpPr>
        <p:spPr>
          <a:xfrm>
            <a:off x="6545300" y="4232950"/>
            <a:ext cx="2689800" cy="3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Goel, Park, Yang, DS 2003, Midterm</a:t>
            </a:r>
            <a:endParaRPr sz="1100"/>
          </a:p>
        </p:txBody>
      </p:sp>
      <p:sp>
        <p:nvSpPr>
          <p:cNvPr id="749" name="Google Shape;749;p41"/>
          <p:cNvSpPr txBox="1"/>
          <p:nvPr/>
        </p:nvSpPr>
        <p:spPr>
          <a:xfrm>
            <a:off x="226675" y="463300"/>
            <a:ext cx="66186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900">
                <a:solidFill>
                  <a:schemeClr val="dk1"/>
                </a:solidFill>
                <a:latin typeface="Oswald"/>
                <a:ea typeface="Oswald"/>
                <a:cs typeface="Oswald"/>
                <a:sym typeface="Oswald"/>
              </a:rPr>
              <a:t>Airline Passenger Satisfaction</a:t>
            </a:r>
            <a:endParaRPr sz="500"/>
          </a:p>
        </p:txBody>
      </p:sp>
      <p:sp>
        <p:nvSpPr>
          <p:cNvPr id="750" name="Google Shape;750;p41"/>
          <p:cNvSpPr txBox="1"/>
          <p:nvPr/>
        </p:nvSpPr>
        <p:spPr>
          <a:xfrm>
            <a:off x="587100" y="1540075"/>
            <a:ext cx="79698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The dataset consists of customer satisfaction scores of 120,000+ airline passengers; we random sampled 1000 observations.</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Our sample contains information about each passenger as well as details about their flight and flying experience.</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Of the 24 columns, we selected five key variables to explore our questions of interest – Departure and Arrival Time Convenience, Satisfaction, Type of Travel, Departure Delay, Arrival Delay.</a:t>
            </a:r>
            <a:endParaRPr sz="16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42"/>
          <p:cNvSpPr txBox="1"/>
          <p:nvPr>
            <p:ph type="title"/>
          </p:nvPr>
        </p:nvSpPr>
        <p:spPr>
          <a:xfrm>
            <a:off x="778350" y="2016000"/>
            <a:ext cx="7365900" cy="11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Question 1: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How do delays affect </a:t>
            </a:r>
            <a:r>
              <a:rPr lang="en" sz="3000"/>
              <a:t>passengers’ satisfaction </a:t>
            </a:r>
            <a:r>
              <a:rPr lang="en" sz="3000"/>
              <a:t>based on their reason for travel?</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pic>
        <p:nvPicPr>
          <p:cNvPr id="760" name="Google Shape;760;p43"/>
          <p:cNvPicPr preferRelativeResize="0"/>
          <p:nvPr/>
        </p:nvPicPr>
        <p:blipFill>
          <a:blip r:embed="rId3">
            <a:alphaModFix/>
          </a:blip>
          <a:stretch>
            <a:fillRect/>
          </a:stretch>
        </p:blipFill>
        <p:spPr>
          <a:xfrm>
            <a:off x="1362125" y="420549"/>
            <a:ext cx="6724550" cy="415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44"/>
          <p:cNvSpPr txBox="1"/>
          <p:nvPr>
            <p:ph type="title"/>
          </p:nvPr>
        </p:nvSpPr>
        <p:spPr>
          <a:xfrm>
            <a:off x="804975" y="1918975"/>
            <a:ext cx="7860600" cy="14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Question 2:</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Is there a relationship between departure delay and arrival delay and what effect does it have on passenger satisfaction?</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45"/>
          <p:cNvPicPr preferRelativeResize="0"/>
          <p:nvPr/>
        </p:nvPicPr>
        <p:blipFill>
          <a:blip r:embed="rId3">
            <a:alphaModFix/>
          </a:blip>
          <a:stretch>
            <a:fillRect/>
          </a:stretch>
        </p:blipFill>
        <p:spPr>
          <a:xfrm>
            <a:off x="1945950" y="89300"/>
            <a:ext cx="6204426" cy="4863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politics thesis by Slidesgo">
  <a:themeElements>
    <a:clrScheme name="Simple Light">
      <a:dk1>
        <a:srgbClr val="422B2B"/>
      </a:dk1>
      <a:lt1>
        <a:srgbClr val="F4EDED"/>
      </a:lt1>
      <a:dk2>
        <a:srgbClr val="FFFFFF"/>
      </a:dk2>
      <a:lt2>
        <a:srgbClr val="9C7E7E"/>
      </a:lt2>
      <a:accent1>
        <a:srgbClr val="422B2B"/>
      </a:accent1>
      <a:accent2>
        <a:srgbClr val="F4EDED"/>
      </a:accent2>
      <a:accent3>
        <a:srgbClr val="76A5AF"/>
      </a:accent3>
      <a:accent4>
        <a:srgbClr val="422B2B"/>
      </a:accent4>
      <a:accent5>
        <a:srgbClr val="76A5AF"/>
      </a:accent5>
      <a:accent6>
        <a:srgbClr val="9C7E7E"/>
      </a:accent6>
      <a:hlink>
        <a:srgbClr val="422B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