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0545F-021A-BE20-8DF3-D7A743118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7BB946-8E08-BAD5-074A-28F34A44A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5DBFB2-7322-7663-9DFD-6EBE8BEA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88B-8A09-449E-A9E9-6D2080BD30DA}" type="datetimeFigureOut">
              <a:rPr lang="fr-CA" smtClean="0"/>
              <a:t>2024-04-21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90BD2-DDE9-F0AF-24AE-39123DAE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162FE4-E81A-4FE5-7BF7-9708A38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DB18-B6DC-463E-A1BA-991DF258C2D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721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9C1AB-1020-2ADB-AE13-2A4A9854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660520-492F-9CD8-6D71-6B8833015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821D65-B47E-5596-865E-382F9CEF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88B-8A09-449E-A9E9-6D2080BD30DA}" type="datetimeFigureOut">
              <a:rPr lang="fr-CA" smtClean="0"/>
              <a:t>2024-04-21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024FF-55B2-E9E4-1478-F33667C3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81B4C0-4484-7C9D-7DF7-49750B4F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DB18-B6DC-463E-A1BA-991DF258C2D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080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CF84C1-D178-9611-2CBD-171301079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A1C1A5-08AD-F82D-3367-7E0A67ED8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777AC6-D202-AA51-238C-515DC790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88B-8A09-449E-A9E9-6D2080BD30DA}" type="datetimeFigureOut">
              <a:rPr lang="fr-CA" smtClean="0"/>
              <a:t>2024-04-21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B4A3E-8251-9713-EAF7-2E9388FF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8723E-3B07-9CB8-A08F-5670F2BC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DB18-B6DC-463E-A1BA-991DF258C2D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801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2375D-4AC3-0F59-AC17-60CB6286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C88BF-0CD7-CA39-2DEF-9AD94E3D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A75F0C-0D8F-AED3-1380-BB00FB18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88B-8A09-449E-A9E9-6D2080BD30DA}" type="datetimeFigureOut">
              <a:rPr lang="fr-CA" smtClean="0"/>
              <a:t>2024-04-21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4BC35-8D9B-7D1C-E3A3-2C2D054A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EFC41C-E7B2-2045-340E-B18EE900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DB18-B6DC-463E-A1BA-991DF258C2D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93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B0C77-E2B4-FC03-7C8B-D3F8C9B4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036046-6FEA-E4F6-C047-05DC62F5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C0480-F563-30C4-6F7A-CAFF97FF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88B-8A09-449E-A9E9-6D2080BD30DA}" type="datetimeFigureOut">
              <a:rPr lang="fr-CA" smtClean="0"/>
              <a:t>2024-04-21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904F4-0C2E-D6C4-12F1-F6F3BCA3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E9CA9-5EF2-AC4D-DDBE-8832EC5B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DB18-B6DC-463E-A1BA-991DF258C2D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512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51A06-129D-808C-D19A-B80A6202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984F2-88F5-BE4E-D498-43275B7E1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F4A16-8FA3-97F0-843C-02E916F01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33F857-2C65-330F-522D-E6930011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88B-8A09-449E-A9E9-6D2080BD30DA}" type="datetimeFigureOut">
              <a:rPr lang="fr-CA" smtClean="0"/>
              <a:t>2024-04-21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6C8E13-8E93-6A91-B93E-B53B0C3C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927363-F0A2-FA75-18EE-CF4E9790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DB18-B6DC-463E-A1BA-991DF258C2D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3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61682-8B04-885C-ED06-6F9E8632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61D102-C182-7028-4266-92D7A97C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CF5F89-9444-5313-67FA-4C617DA1C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D89556-34CF-37EA-3BE2-0E6FF6D3B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FA42BC-94EE-161F-B06E-6FF3B3FCF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601942-9647-250E-DF30-CCC0AD8F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88B-8A09-449E-A9E9-6D2080BD30DA}" type="datetimeFigureOut">
              <a:rPr lang="fr-CA" smtClean="0"/>
              <a:t>2024-04-21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FAC467-CBB0-BA5B-F595-D52F1284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85E8F3-5507-8919-2368-E311E24B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DB18-B6DC-463E-A1BA-991DF258C2D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832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DCF00-8D82-DC61-9C9E-0BA364B3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F85452-C4A1-F72A-B55D-58F06754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88B-8A09-449E-A9E9-6D2080BD30DA}" type="datetimeFigureOut">
              <a:rPr lang="fr-CA" smtClean="0"/>
              <a:t>2024-04-21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C02B83-2393-A5DB-C5A9-ED1DAB11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3A842E-0C9F-5D6B-4E45-1C64C06B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DB18-B6DC-463E-A1BA-991DF258C2D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13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0F1D8F-3E42-EB12-0C34-3592125E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88B-8A09-449E-A9E9-6D2080BD30DA}" type="datetimeFigureOut">
              <a:rPr lang="fr-CA" smtClean="0"/>
              <a:t>2024-04-21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E05D15-7CCD-F98F-6E4E-D3B31534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C5E8B5-DFA8-8FB1-ABF8-6BD86B75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DB18-B6DC-463E-A1BA-991DF258C2D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166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FFCE-17C9-F74E-BAA5-99D52699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77B09-FAE3-11C5-8ECA-9234F1A0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7B1FB-58E4-7955-8205-AFCF2C219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1CE31B-8149-C7C6-07D5-2B7493A5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88B-8A09-449E-A9E9-6D2080BD30DA}" type="datetimeFigureOut">
              <a:rPr lang="fr-CA" smtClean="0"/>
              <a:t>2024-04-21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4BD2BF-3327-A8E8-890A-CA6D0EED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835258-E545-59C2-928A-A787F261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DB18-B6DC-463E-A1BA-991DF258C2D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587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27426-2EC8-1B46-245F-A8756F96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463765-1298-1963-C055-83D7749A6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37F0C5-32DA-C1CB-15AE-906EC5DA3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5CB852-7EF4-F40D-521F-A59ED746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088B-8A09-449E-A9E9-6D2080BD30DA}" type="datetimeFigureOut">
              <a:rPr lang="fr-CA" smtClean="0"/>
              <a:t>2024-04-21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904F88-2E48-8648-806D-5AF9231A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C27CD4-360E-82FA-E30E-62E49BD7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DB18-B6DC-463E-A1BA-991DF258C2D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479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0F5221-0517-811E-7DEE-8E5EBC1D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07C74F-8386-032C-7537-97C2CC5B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280AA-DBBE-52BF-8B31-8CB188056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6088B-8A09-449E-A9E9-6D2080BD30DA}" type="datetimeFigureOut">
              <a:rPr lang="fr-CA" smtClean="0"/>
              <a:t>2024-04-21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8326A9-D318-4D7D-DD26-BCA450CBD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1415C-1AFF-B8DD-34A6-071066C84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6DB18-B6DC-463E-A1BA-991DF258C2D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809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F7C87-ECF9-8FA3-C6C9-34F98C65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Introduction ― Plan</a:t>
            </a:r>
          </a:p>
        </p:txBody>
      </p:sp>
    </p:spTree>
    <p:extLst>
      <p:ext uri="{BB962C8B-B14F-4D97-AF65-F5344CB8AC3E}">
        <p14:creationId xmlns:p14="http://schemas.microsoft.com/office/powerpoint/2010/main" val="416063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F7C87-ECF9-8FA3-C6C9-34F98C65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Théorie Fourier </a:t>
            </a:r>
            <a:r>
              <a:rPr lang="fr-CA" dirty="0" err="1"/>
              <a:t>Optics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9550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F7C87-ECF9-8FA3-C6C9-34F98C65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Théorie FFT</a:t>
            </a:r>
          </a:p>
        </p:txBody>
      </p:sp>
    </p:spTree>
    <p:extLst>
      <p:ext uri="{BB962C8B-B14F-4D97-AF65-F5344CB8AC3E}">
        <p14:creationId xmlns:p14="http://schemas.microsoft.com/office/powerpoint/2010/main" val="45844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F7C87-ECF9-8FA3-C6C9-34F98C65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Montage ― Acquisition</a:t>
            </a:r>
          </a:p>
        </p:txBody>
      </p:sp>
    </p:spTree>
    <p:extLst>
      <p:ext uri="{BB962C8B-B14F-4D97-AF65-F5344CB8AC3E}">
        <p14:creationId xmlns:p14="http://schemas.microsoft.com/office/powerpoint/2010/main" val="348284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F7C87-ECF9-8FA3-C6C9-34F98C65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35757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F7C87-ECF9-8FA3-C6C9-34F98C65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Architecture ― </a:t>
            </a:r>
            <a:r>
              <a:rPr lang="fr-CA" dirty="0" err="1"/>
              <a:t>TinyVGG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4208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F7C87-ECF9-8FA3-C6C9-34F98C65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Training ― </a:t>
            </a:r>
            <a:r>
              <a:rPr lang="fr-CA" dirty="0" err="1"/>
              <a:t>Testing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32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F7C87-ECF9-8FA3-C6C9-34F98C65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158686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F7C87-ECF9-8FA3-C6C9-34F98C65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905742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</Words>
  <Application>Microsoft Office PowerPoint</Application>
  <PresentationFormat>Grand écran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Introduction ― Plan</vt:lpstr>
      <vt:lpstr>Théorie Fourier Optics</vt:lpstr>
      <vt:lpstr>Théorie FFT</vt:lpstr>
      <vt:lpstr>Montage ― Acquisition</vt:lpstr>
      <vt:lpstr>Base de données</vt:lpstr>
      <vt:lpstr>Architecture ― TinyVGG</vt:lpstr>
      <vt:lpstr>Training ― Testing</vt:lpstr>
      <vt:lpstr>Résultats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― Plan</dc:title>
  <dc:creator>Clément Poulin</dc:creator>
  <cp:lastModifiedBy>Clément Poulin</cp:lastModifiedBy>
  <cp:revision>1</cp:revision>
  <dcterms:created xsi:type="dcterms:W3CDTF">2024-04-21T18:44:30Z</dcterms:created>
  <dcterms:modified xsi:type="dcterms:W3CDTF">2024-04-21T19:18:24Z</dcterms:modified>
</cp:coreProperties>
</file>