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Poppins"/>
      <p:regular r:id="rId33"/>
      <p:bold r:id="rId34"/>
      <p:italic r:id="rId35"/>
      <p:boldItalic r:id="rId36"/>
    </p:embeddedFont>
    <p:embeddedFont>
      <p:font typeface="Poppins 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4F2D012-6837-43E9-AE46-8282C940813D}">
  <a:tblStyle styleId="{F4F2D012-6837-43E9-AE46-8282C94081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Light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oppins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oppins-italic.fntdata"/><Relationship Id="rId12" Type="http://schemas.openxmlformats.org/officeDocument/2006/relationships/slide" Target="slides/slide7.xml"/><Relationship Id="rId34" Type="http://schemas.openxmlformats.org/officeDocument/2006/relationships/font" Target="fonts/Poppins-bold.fntdata"/><Relationship Id="rId15" Type="http://schemas.openxmlformats.org/officeDocument/2006/relationships/slide" Target="slides/slide10.xml"/><Relationship Id="rId37" Type="http://schemas.openxmlformats.org/officeDocument/2006/relationships/font" Target="fonts/PoppinsLight-regular.fntdata"/><Relationship Id="rId14" Type="http://schemas.openxmlformats.org/officeDocument/2006/relationships/slide" Target="slides/slide9.xml"/><Relationship Id="rId36" Type="http://schemas.openxmlformats.org/officeDocument/2006/relationships/font" Target="fonts/Poppins-boldItalic.fntdata"/><Relationship Id="rId17" Type="http://schemas.openxmlformats.org/officeDocument/2006/relationships/slide" Target="slides/slide12.xml"/><Relationship Id="rId39" Type="http://schemas.openxmlformats.org/officeDocument/2006/relationships/font" Target="fonts/PoppinsLight-italic.fntdata"/><Relationship Id="rId16" Type="http://schemas.openxmlformats.org/officeDocument/2006/relationships/slide" Target="slides/slide11.xml"/><Relationship Id="rId38" Type="http://schemas.openxmlformats.org/officeDocument/2006/relationships/font" Target="fonts/Poppins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49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 txBox="1"/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type A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fmla="val 10467" name="adj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type B">
  <p:cSld name="BLANK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">
    <p:bg>
      <p:bgPr>
        <a:solidFill>
          <a:srgbClr val="000000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fmla="val 104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000000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3"/>
          <p:cNvSpPr txBox="1"/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30" name="Google Shape;30;p3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495" name="adj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36" name="Google Shape;36;p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4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b="1" sz="2600">
                <a:latin typeface="Poppins"/>
                <a:ea typeface="Poppins"/>
                <a:cs typeface="Poppins"/>
                <a:sym typeface="Poppins"/>
              </a:defRPr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b="1" sz="2600">
                <a:latin typeface="Poppins"/>
                <a:ea typeface="Poppins"/>
                <a:cs typeface="Poppins"/>
                <a:sym typeface="Poppins"/>
              </a:defRPr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b="1" sz="2600">
                <a:latin typeface="Poppins"/>
                <a:ea typeface="Poppins"/>
                <a:cs typeface="Poppins"/>
                <a:sym typeface="Poppins"/>
              </a:defRPr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b="1" sz="2600">
                <a:latin typeface="Poppins"/>
                <a:ea typeface="Poppins"/>
                <a:cs typeface="Poppins"/>
                <a:sym typeface="Poppins"/>
              </a:defRPr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b="1" sz="2600">
                <a:latin typeface="Poppins"/>
                <a:ea typeface="Poppins"/>
                <a:cs typeface="Poppins"/>
                <a:sym typeface="Poppins"/>
              </a:defRPr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b="1" sz="2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3" name="Google Shape;43;p4"/>
          <p:cNvSpPr txBox="1"/>
          <p:nvPr/>
        </p:nvSpPr>
        <p:spPr>
          <a:xfrm>
            <a:off x="1599200" y="1326625"/>
            <a:ext cx="7641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latin typeface="Poppins"/>
                <a:ea typeface="Poppins"/>
                <a:cs typeface="Poppins"/>
                <a:sym typeface="Poppins"/>
              </a:rPr>
              <a:t>“</a:t>
            </a:r>
            <a:endParaRPr b="1" sz="7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big image">
  <p:cSld name="TITLE_AND_BODY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61" name="Google Shape;61;p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 txBox="1"/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1" type="body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" type="body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8" name="Google Shape;78;p7"/>
          <p:cNvSpPr txBox="1"/>
          <p:nvPr>
            <p:ph idx="2" type="body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9" name="Google Shape;79;p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8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" type="body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1" name="Google Shape;91;p8"/>
          <p:cNvSpPr txBox="1"/>
          <p:nvPr>
            <p:ph idx="2" type="body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2" name="Google Shape;92;p8"/>
          <p:cNvSpPr txBox="1"/>
          <p:nvPr>
            <p:ph idx="3" type="body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3" name="Google Shape;93;p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0"/>
          <p:cNvGrpSpPr/>
          <p:nvPr/>
        </p:nvGrpSpPr>
        <p:grpSpPr>
          <a:xfrm>
            <a:off x="308378" y="3811995"/>
            <a:ext cx="1844185" cy="1844185"/>
            <a:chOff x="-474900" y="321200"/>
            <a:chExt cx="2324700" cy="2324700"/>
          </a:xfrm>
        </p:grpSpPr>
        <p:sp>
          <p:nvSpPr>
            <p:cNvPr id="107" name="Google Shape;107;p10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0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0"/>
          <p:cNvSpPr txBox="1"/>
          <p:nvPr>
            <p:ph idx="1" type="body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113" name="Google Shape;113;p1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poppin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311079" y="985525"/>
            <a:ext cx="832106" cy="832102"/>
            <a:chOff x="1923675" y="1633650"/>
            <a:chExt cx="436000" cy="435975"/>
          </a:xfrm>
        </p:grpSpPr>
        <p:sp>
          <p:nvSpPr>
            <p:cNvPr id="143" name="Google Shape;143;p14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6775" y="592475"/>
            <a:ext cx="3958500" cy="3958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56" name="Google Shape;256;p23"/>
          <p:cNvSpPr txBox="1"/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57" name="Google Shape;257;p23"/>
          <p:cNvSpPr txBox="1"/>
          <p:nvPr>
            <p:ph idx="1" type="body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258" name="Google Shape;258;p2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/>
          <p:nvPr>
            <p:ph idx="4294967295" type="title"/>
          </p:nvPr>
        </p:nvSpPr>
        <p:spPr>
          <a:xfrm>
            <a:off x="2194950" y="3763500"/>
            <a:ext cx="4754100" cy="13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</a:rPr>
              <a:t>Want big impact?</a:t>
            </a:r>
            <a:endParaRPr b="0"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Use big image.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4" name="Google Shape;264;p2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/>
          <p:nvPr>
            <p:ph type="title"/>
          </p:nvPr>
        </p:nvSpPr>
        <p:spPr>
          <a:xfrm>
            <a:off x="457200" y="1166125"/>
            <a:ext cx="3002100" cy="29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270" name="Google Shape;270;p2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1" name="Google Shape;271;p25"/>
          <p:cNvGrpSpPr/>
          <p:nvPr/>
        </p:nvGrpSpPr>
        <p:grpSpPr>
          <a:xfrm>
            <a:off x="4361713" y="1054632"/>
            <a:ext cx="3339000" cy="3339000"/>
            <a:chOff x="2902488" y="902232"/>
            <a:chExt cx="3339000" cy="3339000"/>
          </a:xfrm>
        </p:grpSpPr>
        <p:sp>
          <p:nvSpPr>
            <p:cNvPr id="272" name="Google Shape;272;p25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cap="flat" cmpd="sng" w="19050">
              <a:solidFill>
                <a:srgbClr val="E8E8E8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fmla="val 1811602" name="adj1"/>
                <a:gd fmla="val 16214886" name="adj2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74" name="Google Shape;274;p25"/>
          <p:cNvGrpSpPr/>
          <p:nvPr/>
        </p:nvGrpSpPr>
        <p:grpSpPr>
          <a:xfrm>
            <a:off x="5123263" y="1816182"/>
            <a:ext cx="1815900" cy="1815900"/>
            <a:chOff x="3664038" y="1663782"/>
            <a:chExt cx="1815900" cy="1815900"/>
          </a:xfrm>
        </p:grpSpPr>
        <p:sp>
          <p:nvSpPr>
            <p:cNvPr id="275" name="Google Shape;275;p25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76" name="Google Shape;276;p25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Lorem ipsum congue</a:t>
              </a:r>
              <a:endParaRPr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277" name="Google Shape;277;p25"/>
          <p:cNvGrpSpPr/>
          <p:nvPr/>
        </p:nvGrpSpPr>
        <p:grpSpPr>
          <a:xfrm>
            <a:off x="5501290" y="598229"/>
            <a:ext cx="1068600" cy="1068600"/>
            <a:chOff x="2859873" y="853971"/>
            <a:chExt cx="1068600" cy="1068600"/>
          </a:xfrm>
        </p:grpSpPr>
        <p:sp>
          <p:nvSpPr>
            <p:cNvPr id="278" name="Google Shape;278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9" name="Google Shape;279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80" name="Google Shape;280;p25"/>
          <p:cNvGrpSpPr/>
          <p:nvPr/>
        </p:nvGrpSpPr>
        <p:grpSpPr>
          <a:xfrm>
            <a:off x="4049921" y="3039058"/>
            <a:ext cx="1068600" cy="1068600"/>
            <a:chOff x="2859873" y="853971"/>
            <a:chExt cx="1068600" cy="1068600"/>
          </a:xfrm>
        </p:grpSpPr>
        <p:sp>
          <p:nvSpPr>
            <p:cNvPr id="281" name="Google Shape;281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2" name="Google Shape;282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83" name="Google Shape;283;p25"/>
          <p:cNvGrpSpPr/>
          <p:nvPr/>
        </p:nvGrpSpPr>
        <p:grpSpPr>
          <a:xfrm>
            <a:off x="6939268" y="3031413"/>
            <a:ext cx="1068600" cy="1068600"/>
            <a:chOff x="5214448" y="3234278"/>
            <a:chExt cx="1068600" cy="1068600"/>
          </a:xfrm>
        </p:grpSpPr>
        <p:sp>
          <p:nvSpPr>
            <p:cNvPr id="284" name="Google Shape;284;p25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5" name="Google Shape;285;p25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sp>
        <p:nvSpPr>
          <p:cNvPr id="291" name="Google Shape;291;p2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92" name="Google Shape;292;p26"/>
          <p:cNvGraphicFramePr/>
          <p:nvPr/>
        </p:nvGraphicFramePr>
        <p:xfrm>
          <a:off x="1069600" y="1958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{F4F2D012-6837-43E9-AE46-8282C940813D}</a:tableStyleId>
              </a:tblPr>
              <a:tblGrid>
                <a:gridCol w="1731975"/>
                <a:gridCol w="1731975"/>
                <a:gridCol w="1731975"/>
                <a:gridCol w="1731975"/>
              </a:tblGrid>
              <a:tr h="65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A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B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C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  <a:tr h="654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Yellow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7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  <a:tr h="654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Blue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15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  <a:tr h="654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Orange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24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16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/>
          <p:nvPr/>
        </p:nvSpPr>
        <p:spPr>
          <a:xfrm>
            <a:off x="671525" y="1114150"/>
            <a:ext cx="7800975" cy="3716213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7"/>
          <p:cNvSpPr txBox="1"/>
          <p:nvPr>
            <p:ph idx="4294967295" type="title"/>
          </p:nvPr>
        </p:nvSpPr>
        <p:spPr>
          <a:xfrm>
            <a:off x="1961850" y="305150"/>
            <a:ext cx="5220300" cy="5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Maps</a:t>
            </a:r>
            <a:endParaRPr sz="2400"/>
          </a:p>
        </p:txBody>
      </p:sp>
      <p:sp>
        <p:nvSpPr>
          <p:cNvPr id="299" name="Google Shape;299;p27"/>
          <p:cNvSpPr/>
          <p:nvPr/>
        </p:nvSpPr>
        <p:spPr>
          <a:xfrm>
            <a:off x="2062050" y="1906700"/>
            <a:ext cx="6621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oppins Light"/>
                <a:ea typeface="Poppins Light"/>
                <a:cs typeface="Poppins Light"/>
                <a:sym typeface="Poppins Light"/>
              </a:rPr>
              <a:t>our office</a:t>
            </a:r>
            <a:endParaRPr sz="8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00" name="Google Shape;300;p2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27"/>
          <p:cNvSpPr/>
          <p:nvPr/>
        </p:nvSpPr>
        <p:spPr>
          <a:xfrm>
            <a:off x="1259150" y="2312275"/>
            <a:ext cx="152700" cy="152700"/>
          </a:xfrm>
          <a:prstGeom prst="donut">
            <a:avLst>
              <a:gd fmla="val 3670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2930175" y="3823050"/>
            <a:ext cx="152700" cy="152700"/>
          </a:xfrm>
          <a:prstGeom prst="donut">
            <a:avLst>
              <a:gd fmla="val 3670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3876250" y="2093937"/>
            <a:ext cx="152700" cy="152700"/>
          </a:xfrm>
          <a:prstGeom prst="donut">
            <a:avLst>
              <a:gd fmla="val 3670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7"/>
          <p:cNvSpPr/>
          <p:nvPr/>
        </p:nvSpPr>
        <p:spPr>
          <a:xfrm>
            <a:off x="4578100" y="4166000"/>
            <a:ext cx="152700" cy="152700"/>
          </a:xfrm>
          <a:prstGeom prst="donut">
            <a:avLst>
              <a:gd fmla="val 3670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7"/>
          <p:cNvSpPr/>
          <p:nvPr/>
        </p:nvSpPr>
        <p:spPr>
          <a:xfrm>
            <a:off x="6615425" y="2570825"/>
            <a:ext cx="152700" cy="152700"/>
          </a:xfrm>
          <a:prstGeom prst="donut">
            <a:avLst>
              <a:gd fmla="val 3670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7248600" y="4203700"/>
            <a:ext cx="152700" cy="152700"/>
          </a:xfrm>
          <a:prstGeom prst="donut">
            <a:avLst>
              <a:gd fmla="val 3670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 txBox="1"/>
          <p:nvPr>
            <p:ph idx="4294967295" type="ctrTitle"/>
          </p:nvPr>
        </p:nvSpPr>
        <p:spPr>
          <a:xfrm>
            <a:off x="1335475" y="1811950"/>
            <a:ext cx="647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312" name="Google Shape;312;p28"/>
          <p:cNvSpPr txBox="1"/>
          <p:nvPr>
            <p:ph idx="4294967295" type="subTitle"/>
          </p:nvPr>
        </p:nvSpPr>
        <p:spPr>
          <a:xfrm>
            <a:off x="1335475" y="2916254"/>
            <a:ext cx="647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13" name="Google Shape;313;p2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"/>
          <p:cNvSpPr txBox="1"/>
          <p:nvPr>
            <p:ph idx="4294967295" type="ctrTitle"/>
          </p:nvPr>
        </p:nvSpPr>
        <p:spPr>
          <a:xfrm>
            <a:off x="2884625" y="720250"/>
            <a:ext cx="43650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89,526,124$</a:t>
            </a:r>
            <a:endParaRPr/>
          </a:p>
        </p:txBody>
      </p:sp>
      <p:sp>
        <p:nvSpPr>
          <p:cNvPr id="319" name="Google Shape;319;p29"/>
          <p:cNvSpPr txBox="1"/>
          <p:nvPr>
            <p:ph idx="4294967295" type="subTitle"/>
          </p:nvPr>
        </p:nvSpPr>
        <p:spPr>
          <a:xfrm>
            <a:off x="2884625" y="1331158"/>
            <a:ext cx="43650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That’s a lot of money</a:t>
            </a:r>
            <a:endParaRPr sz="1400"/>
          </a:p>
        </p:txBody>
      </p:sp>
      <p:sp>
        <p:nvSpPr>
          <p:cNvPr id="320" name="Google Shape;320;p29"/>
          <p:cNvSpPr txBox="1"/>
          <p:nvPr>
            <p:ph idx="4294967295" type="ctrTitle"/>
          </p:nvPr>
        </p:nvSpPr>
        <p:spPr>
          <a:xfrm>
            <a:off x="2884625" y="3349143"/>
            <a:ext cx="43650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</a:t>
            </a:r>
            <a:endParaRPr/>
          </a:p>
        </p:txBody>
      </p:sp>
      <p:sp>
        <p:nvSpPr>
          <p:cNvPr id="321" name="Google Shape;321;p29"/>
          <p:cNvSpPr txBox="1"/>
          <p:nvPr>
            <p:ph idx="4294967295" type="subTitle"/>
          </p:nvPr>
        </p:nvSpPr>
        <p:spPr>
          <a:xfrm>
            <a:off x="2884625" y="3960050"/>
            <a:ext cx="43650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Total success!</a:t>
            </a:r>
            <a:endParaRPr sz="1400"/>
          </a:p>
        </p:txBody>
      </p:sp>
      <p:sp>
        <p:nvSpPr>
          <p:cNvPr id="322" name="Google Shape;322;p29"/>
          <p:cNvSpPr txBox="1"/>
          <p:nvPr>
            <p:ph idx="4294967295" type="ctrTitle"/>
          </p:nvPr>
        </p:nvSpPr>
        <p:spPr>
          <a:xfrm>
            <a:off x="2884625" y="2034697"/>
            <a:ext cx="43650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185,244 users</a:t>
            </a:r>
            <a:endParaRPr/>
          </a:p>
        </p:txBody>
      </p:sp>
      <p:sp>
        <p:nvSpPr>
          <p:cNvPr id="323" name="Google Shape;323;p29"/>
          <p:cNvSpPr txBox="1"/>
          <p:nvPr>
            <p:ph idx="4294967295" type="subTitle"/>
          </p:nvPr>
        </p:nvSpPr>
        <p:spPr>
          <a:xfrm>
            <a:off x="2884625" y="2645604"/>
            <a:ext cx="43650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And a lot of users</a:t>
            </a:r>
            <a:endParaRPr sz="1400"/>
          </a:p>
        </p:txBody>
      </p:sp>
      <p:sp>
        <p:nvSpPr>
          <p:cNvPr id="324" name="Google Shape;324;p2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5" name="Google Shape;325;p29"/>
          <p:cNvGrpSpPr/>
          <p:nvPr/>
        </p:nvGrpSpPr>
        <p:grpSpPr>
          <a:xfrm>
            <a:off x="1799419" y="1526163"/>
            <a:ext cx="369526" cy="268183"/>
            <a:chOff x="3932350" y="3714775"/>
            <a:chExt cx="439650" cy="319075"/>
          </a:xfrm>
        </p:grpSpPr>
        <p:sp>
          <p:nvSpPr>
            <p:cNvPr id="326" name="Google Shape;326;p29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/>
          <p:nvPr>
            <p:ph type="title"/>
          </p:nvPr>
        </p:nvSpPr>
        <p:spPr>
          <a:xfrm>
            <a:off x="457200" y="1166125"/>
            <a:ext cx="31131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36" name="Google Shape;336;p3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7" name="Google Shape;337;p30"/>
          <p:cNvGrpSpPr/>
          <p:nvPr/>
        </p:nvGrpSpPr>
        <p:grpSpPr>
          <a:xfrm>
            <a:off x="2346861" y="1258050"/>
            <a:ext cx="2726286" cy="2547000"/>
            <a:chOff x="1293736" y="1258050"/>
            <a:chExt cx="2726286" cy="2547000"/>
          </a:xfrm>
        </p:grpSpPr>
        <p:sp>
          <p:nvSpPr>
            <p:cNvPr id="338" name="Google Shape;338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b="1" sz="120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0" name="Google Shape;340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Vestibulum congue tempus</a:t>
              </a:r>
              <a:endParaRPr b="1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1" name="Google Shape;341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Lorem ipsum dolor sit amet, consectetur adipiscing elit, sed do eiusmod tempor. Donec facilisis lacus eget mauris.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2" name="Google Shape;342;p30"/>
          <p:cNvGrpSpPr/>
          <p:nvPr/>
        </p:nvGrpSpPr>
        <p:grpSpPr>
          <a:xfrm>
            <a:off x="4257083" y="1258050"/>
            <a:ext cx="2726286" cy="2547000"/>
            <a:chOff x="3203958" y="1258050"/>
            <a:chExt cx="2726286" cy="2547000"/>
          </a:xfrm>
        </p:grpSpPr>
        <p:sp>
          <p:nvSpPr>
            <p:cNvPr id="343" name="Google Shape;343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666666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b="1" sz="12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5" name="Google Shape;345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Vestibulum congue tempus</a:t>
              </a:r>
              <a:endParaRPr b="1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6" name="Google Shape;346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Lorem ipsum dolor sit amet, consectetur adipiscing elit, sed do eiusmod tempor. Donec facilisis lacus eget mauris.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7" name="Google Shape;347;p30"/>
          <p:cNvGrpSpPr/>
          <p:nvPr/>
        </p:nvGrpSpPr>
        <p:grpSpPr>
          <a:xfrm>
            <a:off x="6177102" y="1258050"/>
            <a:ext cx="2726286" cy="2547000"/>
            <a:chOff x="5123977" y="1258050"/>
            <a:chExt cx="2726286" cy="2547000"/>
          </a:xfrm>
        </p:grpSpPr>
        <p:sp>
          <p:nvSpPr>
            <p:cNvPr id="348" name="Google Shape;348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B7B7B7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b="1" sz="1200">
                <a:solidFill>
                  <a:srgbClr val="B7B7B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0" name="Google Shape;350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Vestibulum congue tempus</a:t>
              </a:r>
              <a:endParaRPr b="1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1" name="Google Shape;351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Lorem ipsum dolor sit amet, consectetur adipiscing elit, sed do eiusmod tempor. Donec facilisis lacus eget mauris.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57" name="Google Shape;357;p31"/>
          <p:cNvSpPr txBox="1"/>
          <p:nvPr>
            <p:ph idx="1" type="body"/>
          </p:nvPr>
        </p:nvSpPr>
        <p:spPr>
          <a:xfrm>
            <a:off x="1069625" y="1958050"/>
            <a:ext cx="14853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</a:t>
            </a:r>
            <a:endParaRPr sz="1200"/>
          </a:p>
        </p:txBody>
      </p:sp>
      <p:sp>
        <p:nvSpPr>
          <p:cNvPr id="358" name="Google Shape;358;p31"/>
          <p:cNvSpPr txBox="1"/>
          <p:nvPr>
            <p:ph idx="2" type="body"/>
          </p:nvPr>
        </p:nvSpPr>
        <p:spPr>
          <a:xfrm>
            <a:off x="2630937" y="1958050"/>
            <a:ext cx="14853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</a:t>
            </a:r>
            <a:endParaRPr sz="1200"/>
          </a:p>
        </p:txBody>
      </p:sp>
      <p:sp>
        <p:nvSpPr>
          <p:cNvPr id="359" name="Google Shape;359;p31"/>
          <p:cNvSpPr txBox="1"/>
          <p:nvPr>
            <p:ph idx="3" type="body"/>
          </p:nvPr>
        </p:nvSpPr>
        <p:spPr>
          <a:xfrm>
            <a:off x="4192249" y="1958050"/>
            <a:ext cx="14853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60" name="Google Shape;360;p3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1" name="Google Shape;36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362" name="Google Shape;362;p3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363" name="Google Shape;363;p3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6" name="Google Shape;366;p31"/>
          <p:cNvSpPr txBox="1"/>
          <p:nvPr>
            <p:ph idx="1" type="body"/>
          </p:nvPr>
        </p:nvSpPr>
        <p:spPr>
          <a:xfrm>
            <a:off x="1069625" y="3101050"/>
            <a:ext cx="14853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</a:t>
            </a:r>
            <a:endParaRPr sz="1200"/>
          </a:p>
        </p:txBody>
      </p:sp>
      <p:sp>
        <p:nvSpPr>
          <p:cNvPr id="367" name="Google Shape;367;p31"/>
          <p:cNvSpPr txBox="1"/>
          <p:nvPr>
            <p:ph idx="2" type="body"/>
          </p:nvPr>
        </p:nvSpPr>
        <p:spPr>
          <a:xfrm>
            <a:off x="2630937" y="3101050"/>
            <a:ext cx="14853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</a:t>
            </a:r>
            <a:endParaRPr sz="1200"/>
          </a:p>
        </p:txBody>
      </p:sp>
      <p:sp>
        <p:nvSpPr>
          <p:cNvPr id="368" name="Google Shape;368;p31"/>
          <p:cNvSpPr txBox="1"/>
          <p:nvPr>
            <p:ph idx="3" type="body"/>
          </p:nvPr>
        </p:nvSpPr>
        <p:spPr>
          <a:xfrm>
            <a:off x="4192249" y="3101050"/>
            <a:ext cx="14853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369" name="Google Shape;369;p31"/>
          <p:cNvGrpSpPr/>
          <p:nvPr/>
        </p:nvGrpSpPr>
        <p:grpSpPr>
          <a:xfrm>
            <a:off x="6451459" y="3663368"/>
            <a:ext cx="342882" cy="350068"/>
            <a:chOff x="3951850" y="2985350"/>
            <a:chExt cx="407950" cy="416500"/>
          </a:xfrm>
        </p:grpSpPr>
        <p:sp>
          <p:nvSpPr>
            <p:cNvPr id="370" name="Google Shape;370;p31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2"/>
          <p:cNvSpPr txBox="1"/>
          <p:nvPr>
            <p:ph idx="1" type="body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You can insert graphs from </a:t>
            </a:r>
            <a:r>
              <a:rPr lang="en" u="sng">
                <a:solidFill>
                  <a:srgbClr val="000000"/>
                </a:solidFill>
                <a:hlinkClick r:id="rId3"/>
              </a:rPr>
              <a:t>Google Sheets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79" name="Google Shape;379;p3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0" name="Google Shape;380;p3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9625" y="823975"/>
            <a:ext cx="6822281" cy="3121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54" name="Google Shape;154;p15"/>
          <p:cNvSpPr txBox="1"/>
          <p:nvPr>
            <p:ph idx="2" type="body"/>
          </p:nvPr>
        </p:nvSpPr>
        <p:spPr>
          <a:xfrm>
            <a:off x="3440854" y="1958050"/>
            <a:ext cx="2236800" cy="22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</a:rPr>
              <a:t>EDIT IN POWERPOINT®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Click on the button under the presentation preview that says </a:t>
            </a:r>
            <a:r>
              <a:rPr b="1" lang="en" sz="1000">
                <a:solidFill>
                  <a:srgbClr val="000000"/>
                </a:solidFill>
              </a:rPr>
              <a:t>"Download as PowerPoint template"</a:t>
            </a:r>
            <a:r>
              <a:rPr lang="en" sz="1000">
                <a:solidFill>
                  <a:srgbClr val="000000"/>
                </a:solidFill>
              </a:rPr>
              <a:t>. You will get a .pptx file that you can edit in PowerPoint. 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000" u="sng">
                <a:solidFill>
                  <a:srgbClr val="000000"/>
                </a:solidFill>
                <a:hlinkClick action="ppaction://hlinksldjump" r:id="rId3"/>
              </a:rPr>
              <a:t>Presentation design slide</a:t>
            </a:r>
            <a:r>
              <a:rPr lang="en" sz="1000">
                <a:solidFill>
                  <a:srgbClr val="000000"/>
                </a:solidFill>
              </a:rPr>
              <a:t>)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000000"/>
              </a:solidFill>
            </a:endParaRPr>
          </a:p>
        </p:txBody>
      </p:sp>
      <p:sp>
        <p:nvSpPr>
          <p:cNvPr id="155" name="Google Shape;155;p15"/>
          <p:cNvSpPr txBox="1"/>
          <p:nvPr>
            <p:ph idx="1" type="body"/>
          </p:nvPr>
        </p:nvSpPr>
        <p:spPr>
          <a:xfrm>
            <a:off x="1069625" y="1958050"/>
            <a:ext cx="2236800" cy="22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</a:rPr>
              <a:t>EDIT IN GOOGLE SLIDES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Click on the button under the presentation preview that says </a:t>
            </a:r>
            <a:r>
              <a:rPr b="1" lang="en" sz="1000">
                <a:solidFill>
                  <a:srgbClr val="000000"/>
                </a:solidFill>
              </a:rPr>
              <a:t>"Use as Google Slides Theme"</a:t>
            </a:r>
            <a:r>
              <a:rPr lang="en" sz="1000">
                <a:solidFill>
                  <a:srgbClr val="000000"/>
                </a:solidFill>
              </a:rPr>
              <a:t>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You will get a copy of this document on your Google Drive and will be able to edit, add or delete slides.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</a:rPr>
              <a:t>You have to be signed in to your Google account.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156" name="Google Shape;156;p15"/>
          <p:cNvSpPr txBox="1"/>
          <p:nvPr>
            <p:ph idx="2" type="body"/>
          </p:nvPr>
        </p:nvSpPr>
        <p:spPr>
          <a:xfrm>
            <a:off x="1069625" y="4204000"/>
            <a:ext cx="5607900" cy="7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66666"/>
                </a:solidFill>
              </a:rPr>
              <a:t>More info on how to use this template at </a:t>
            </a:r>
            <a:r>
              <a:rPr b="1" lang="en" sz="1000" u="sng">
                <a:solidFill>
                  <a:srgbClr val="666666"/>
                </a:solidFill>
                <a:hlinkClick r:id="rId4"/>
              </a:rPr>
              <a:t>www.slidescarnival.com/help-use-presentation-template</a:t>
            </a:r>
            <a:endParaRPr b="1"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This template is free to use under </a:t>
            </a:r>
            <a:r>
              <a:rPr lang="en" sz="1000" u="sng">
                <a:solidFill>
                  <a:srgbClr val="666666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rgbClr val="666666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57" name="Google Shape;157;p1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8" name="Google Shape;158;p15"/>
          <p:cNvGrpSpPr/>
          <p:nvPr/>
        </p:nvGrpSpPr>
        <p:grpSpPr>
          <a:xfrm>
            <a:off x="7227977" y="2052723"/>
            <a:ext cx="1212302" cy="1038068"/>
            <a:chOff x="1934025" y="1001650"/>
            <a:chExt cx="415300" cy="355600"/>
          </a:xfrm>
        </p:grpSpPr>
        <p:sp>
          <p:nvSpPr>
            <p:cNvPr id="159" name="Google Shape;159;p15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3"/>
          <p:cNvSpPr txBox="1"/>
          <p:nvPr>
            <p:ph idx="4294967295" type="body"/>
          </p:nvPr>
        </p:nvSpPr>
        <p:spPr>
          <a:xfrm>
            <a:off x="762000" y="444300"/>
            <a:ext cx="21195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latin typeface="Poppins"/>
                <a:ea typeface="Poppins"/>
                <a:cs typeface="Poppins"/>
                <a:sym typeface="Poppins"/>
              </a:rPr>
              <a:t>Mobile</a:t>
            </a:r>
            <a:r>
              <a:rPr b="1" lang="en" sz="3600">
                <a:latin typeface="Poppins"/>
                <a:ea typeface="Poppins"/>
                <a:cs typeface="Poppins"/>
                <a:sym typeface="Poppins"/>
              </a:rPr>
              <a:t> project</a:t>
            </a:r>
            <a:endParaRPr sz="3600"/>
          </a:p>
        </p:txBody>
      </p:sp>
      <p:sp>
        <p:nvSpPr>
          <p:cNvPr id="386" name="Google Shape;386;p33"/>
          <p:cNvSpPr/>
          <p:nvPr/>
        </p:nvSpPr>
        <p:spPr>
          <a:xfrm>
            <a:off x="35713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Place your screenshot here</a:t>
            </a:r>
            <a:endParaRPr sz="10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87" name="Google Shape;387;p3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8" name="Google Shape;388;p33"/>
          <p:cNvGrpSpPr/>
          <p:nvPr/>
        </p:nvGrpSpPr>
        <p:grpSpPr>
          <a:xfrm>
            <a:off x="3512225" y="373572"/>
            <a:ext cx="2119546" cy="4396359"/>
            <a:chOff x="2547150" y="238125"/>
            <a:chExt cx="2525675" cy="5238750"/>
          </a:xfrm>
        </p:grpSpPr>
        <p:sp>
          <p:nvSpPr>
            <p:cNvPr id="389" name="Google Shape;389;p33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3" name="Google Shape;393;p33"/>
          <p:cNvSpPr txBox="1"/>
          <p:nvPr>
            <p:ph idx="4294967295" type="body"/>
          </p:nvPr>
        </p:nvSpPr>
        <p:spPr>
          <a:xfrm>
            <a:off x="6262500" y="444300"/>
            <a:ext cx="21195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4"/>
          <p:cNvSpPr/>
          <p:nvPr/>
        </p:nvSpPr>
        <p:spPr>
          <a:xfrm>
            <a:off x="32685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Place your screenshot here</a:t>
            </a:r>
            <a:endParaRPr sz="10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99" name="Google Shape;399;p3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0" name="Google Shape;400;p34"/>
          <p:cNvGrpSpPr/>
          <p:nvPr/>
        </p:nvGrpSpPr>
        <p:grpSpPr>
          <a:xfrm>
            <a:off x="3203802" y="465959"/>
            <a:ext cx="2736410" cy="4222433"/>
            <a:chOff x="2112475" y="238125"/>
            <a:chExt cx="3395050" cy="5238750"/>
          </a:xfrm>
        </p:grpSpPr>
        <p:sp>
          <p:nvSpPr>
            <p:cNvPr id="401" name="Google Shape;401;p34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34"/>
          <p:cNvSpPr txBox="1"/>
          <p:nvPr>
            <p:ph idx="4294967295" type="body"/>
          </p:nvPr>
        </p:nvSpPr>
        <p:spPr>
          <a:xfrm>
            <a:off x="762000" y="444300"/>
            <a:ext cx="21195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latin typeface="Poppins"/>
                <a:ea typeface="Poppins"/>
                <a:cs typeface="Poppins"/>
                <a:sym typeface="Poppins"/>
              </a:rPr>
              <a:t>Tablet</a:t>
            </a:r>
            <a:r>
              <a:rPr b="1" lang="en" sz="3600">
                <a:latin typeface="Poppins"/>
                <a:ea typeface="Poppins"/>
                <a:cs typeface="Poppins"/>
                <a:sym typeface="Poppins"/>
              </a:rPr>
              <a:t> project</a:t>
            </a:r>
            <a:endParaRPr sz="3600"/>
          </a:p>
        </p:txBody>
      </p:sp>
      <p:sp>
        <p:nvSpPr>
          <p:cNvPr id="406" name="Google Shape;406;p34"/>
          <p:cNvSpPr txBox="1"/>
          <p:nvPr>
            <p:ph idx="4294967295" type="body"/>
          </p:nvPr>
        </p:nvSpPr>
        <p:spPr>
          <a:xfrm>
            <a:off x="6262500" y="444300"/>
            <a:ext cx="21195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/>
          <p:nvPr/>
        </p:nvSpPr>
        <p:spPr>
          <a:xfrm>
            <a:off x="2644425" y="1071107"/>
            <a:ext cx="3855147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5"/>
          <p:cNvSpPr/>
          <p:nvPr/>
        </p:nvSpPr>
        <p:spPr>
          <a:xfrm>
            <a:off x="2805750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Place your screenshot here</a:t>
            </a:r>
            <a:endParaRPr sz="10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13" name="Google Shape;413;p3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4" name="Google Shape;414;p35"/>
          <p:cNvSpPr txBox="1"/>
          <p:nvPr>
            <p:ph idx="4294967295" type="body"/>
          </p:nvPr>
        </p:nvSpPr>
        <p:spPr>
          <a:xfrm>
            <a:off x="403325" y="444300"/>
            <a:ext cx="21195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400">
                <a:latin typeface="Poppins"/>
                <a:ea typeface="Poppins"/>
                <a:cs typeface="Poppins"/>
                <a:sym typeface="Poppins"/>
              </a:rPr>
              <a:t>Desktop </a:t>
            </a:r>
            <a:r>
              <a:rPr b="1" lang="en" sz="3400">
                <a:latin typeface="Poppins"/>
                <a:ea typeface="Poppins"/>
                <a:cs typeface="Poppins"/>
                <a:sym typeface="Poppins"/>
              </a:rPr>
              <a:t>project</a:t>
            </a:r>
            <a:endParaRPr sz="3400"/>
          </a:p>
        </p:txBody>
      </p:sp>
      <p:sp>
        <p:nvSpPr>
          <p:cNvPr id="415" name="Google Shape;415;p35"/>
          <p:cNvSpPr txBox="1"/>
          <p:nvPr>
            <p:ph idx="4294967295" type="body"/>
          </p:nvPr>
        </p:nvSpPr>
        <p:spPr>
          <a:xfrm>
            <a:off x="6621175" y="444300"/>
            <a:ext cx="21195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36"/>
          <p:cNvSpPr txBox="1"/>
          <p:nvPr>
            <p:ph idx="4294967295" type="ctrTitle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</a:t>
            </a:r>
            <a:r>
              <a:rPr lang="en" sz="8000"/>
              <a:t>!</a:t>
            </a:r>
            <a:endParaRPr sz="8000"/>
          </a:p>
        </p:txBody>
      </p:sp>
      <p:sp>
        <p:nvSpPr>
          <p:cNvPr id="422" name="Google Shape;422;p36"/>
          <p:cNvSpPr txBox="1"/>
          <p:nvPr>
            <p:ph idx="4294967295" type="subTitle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Any questions?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@username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user@mail.me</a:t>
            </a:r>
            <a:endParaRPr/>
          </a:p>
        </p:txBody>
      </p:sp>
      <p:grpSp>
        <p:nvGrpSpPr>
          <p:cNvPr id="423" name="Google Shape;423;p36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424" name="Google Shape;424;p3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7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31" name="Google Shape;431;p37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Special thanks to all the people who made and released these awesome resources for free: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￮"/>
            </a:pPr>
            <a:r>
              <a:rPr lang="en" sz="1800"/>
              <a:t>Presentation template by </a:t>
            </a:r>
            <a:r>
              <a:rPr lang="en" sz="1800" u="sng">
                <a:solidFill>
                  <a:srgbClr val="000000"/>
                </a:solidFill>
                <a:hlinkClick r:id="rId3"/>
              </a:rPr>
              <a:t>SlidesCarnival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￮"/>
            </a:pPr>
            <a:r>
              <a:rPr lang="en" sz="1800"/>
              <a:t>Photographs by </a:t>
            </a:r>
            <a:r>
              <a:rPr lang="en" sz="1800" u="sng">
                <a:solidFill>
                  <a:srgbClr val="000000"/>
                </a:solidFill>
                <a:hlinkClick r:id="rId4"/>
              </a:rPr>
              <a:t>Unsplash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432" name="Google Shape;432;p3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3" name="Google Shape;433;p37"/>
          <p:cNvSpPr/>
          <p:nvPr/>
        </p:nvSpPr>
        <p:spPr>
          <a:xfrm>
            <a:off x="7253423" y="2000860"/>
            <a:ext cx="1272074" cy="1141889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39" name="Google Shape;439;p38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This presentation uses the following typographies: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￮"/>
            </a:pPr>
            <a:r>
              <a:rPr lang="en" sz="1400">
                <a:solidFill>
                  <a:srgbClr val="000000"/>
                </a:solidFill>
              </a:rPr>
              <a:t>Titles: Poppins Bold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￮"/>
            </a:pPr>
            <a:r>
              <a:rPr lang="en" sz="1400">
                <a:solidFill>
                  <a:srgbClr val="000000"/>
                </a:solidFill>
              </a:rPr>
              <a:t>Body copy: Poppins Light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You can download the fonts at: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hlinkClick r:id="rId3"/>
              </a:rPr>
              <a:t>https://www.fontsquirrel.com/fonts/poppins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440" name="Google Shape;440;p38"/>
          <p:cNvSpPr txBox="1"/>
          <p:nvPr/>
        </p:nvSpPr>
        <p:spPr>
          <a:xfrm>
            <a:off x="1069625" y="4019250"/>
            <a:ext cx="46080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Poppins Light"/>
                <a:ea typeface="Poppins Light"/>
                <a:cs typeface="Poppins Light"/>
                <a:sym typeface="Poppins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6666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6666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41" name="Google Shape;441;p3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2" name="Google Shape;442;p38"/>
          <p:cNvGrpSpPr/>
          <p:nvPr/>
        </p:nvGrpSpPr>
        <p:grpSpPr>
          <a:xfrm>
            <a:off x="7075309" y="1848466"/>
            <a:ext cx="1628291" cy="1446665"/>
            <a:chOff x="5292575" y="3681900"/>
            <a:chExt cx="420150" cy="373275"/>
          </a:xfrm>
        </p:grpSpPr>
        <p:sp>
          <p:nvSpPr>
            <p:cNvPr id="443" name="Google Shape;443;p38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SlidesCarnival icons are editable shapes. 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This means that you can: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 Light"/>
              <a:buChar char="●"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Resize them without losing quality.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 Light"/>
              <a:buChar char="●"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Change line color, width and style</a:t>
            </a: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.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Isn’t that nice? :)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Examples: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pSp>
        <p:nvGrpSpPr>
          <p:cNvPr id="455" name="Google Shape;455;p39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56" name="Google Shape;456;p39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39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71" name="Google Shape;471;p39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39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77" name="Google Shape;477;p39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2" name="Google Shape;482;p39"/>
          <p:cNvSpPr/>
          <p:nvPr/>
        </p:nvSpPr>
        <p:spPr>
          <a:xfrm>
            <a:off x="20719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9"/>
          <p:cNvSpPr/>
          <p:nvPr/>
        </p:nvSpPr>
        <p:spPr>
          <a:xfrm>
            <a:off x="2656888" y="387284"/>
            <a:ext cx="251793" cy="33367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4" name="Google Shape;484;p39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85" name="Google Shape;485;p39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9" name="Google Shape;489;p39"/>
          <p:cNvSpPr/>
          <p:nvPr/>
        </p:nvSpPr>
        <p:spPr>
          <a:xfrm>
            <a:off x="4284851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0" name="Google Shape;490;p39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91" name="Google Shape;491;p39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39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99" name="Google Shape;499;p39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3" name="Google Shape;503;p39"/>
          <p:cNvSpPr/>
          <p:nvPr/>
        </p:nvSpPr>
        <p:spPr>
          <a:xfrm>
            <a:off x="2042249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9"/>
          <p:cNvSpPr/>
          <p:nvPr/>
        </p:nvSpPr>
        <p:spPr>
          <a:xfrm>
            <a:off x="26077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9"/>
          <p:cNvSpPr/>
          <p:nvPr/>
        </p:nvSpPr>
        <p:spPr>
          <a:xfrm>
            <a:off x="3177871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9"/>
          <p:cNvSpPr/>
          <p:nvPr/>
        </p:nvSpPr>
        <p:spPr>
          <a:xfrm>
            <a:off x="37541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7" name="Google Shape;507;p39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508" name="Google Shape;508;p39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Google Shape;510;p39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511" name="Google Shape;511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" name="Google Shape;513;p39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514" name="Google Shape;514;p39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Google Shape;517;p39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518" name="Google Shape;518;p39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39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526" name="Google Shape;526;p39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39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533" name="Google Shape;533;p3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7" name="Google Shape;537;p39"/>
          <p:cNvSpPr/>
          <p:nvPr/>
        </p:nvSpPr>
        <p:spPr>
          <a:xfrm>
            <a:off x="26143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8" name="Google Shape;538;p39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539" name="Google Shape;539;p39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39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542" name="Google Shape;542;p39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39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48" name="Google Shape;548;p39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0" name="Google Shape;550;p39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51" name="Google Shape;551;p39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Google Shape;558;p39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59" name="Google Shape;559;p39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Google Shape;564;p39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65" name="Google Shape;565;p39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39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74" name="Google Shape;574;p39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39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79" name="Google Shape;579;p39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Google Shape;583;p39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84" name="Google Shape;584;p39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39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89" name="Google Shape;589;p39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Google Shape;591;p3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92" name="Google Shape;592;p39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4" name="Google Shape;594;p39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95" name="Google Shape;595;p39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7" name="Google Shape;597;p39"/>
          <p:cNvSpPr/>
          <p:nvPr/>
        </p:nvSpPr>
        <p:spPr>
          <a:xfrm>
            <a:off x="43176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8" name="Google Shape;598;p39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99" name="Google Shape;599;p39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Google Shape;601;p39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602" name="Google Shape;602;p39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0" name="Google Shape;610;p39"/>
          <p:cNvSpPr/>
          <p:nvPr/>
        </p:nvSpPr>
        <p:spPr>
          <a:xfrm>
            <a:off x="14849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9"/>
          <p:cNvSpPr/>
          <p:nvPr/>
        </p:nvSpPr>
        <p:spPr>
          <a:xfrm>
            <a:off x="9634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2" name="Google Shape;612;p39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613" name="Google Shape;613;p39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5" name="Google Shape;615;p39"/>
          <p:cNvSpPr/>
          <p:nvPr/>
        </p:nvSpPr>
        <p:spPr>
          <a:xfrm>
            <a:off x="37346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6" name="Google Shape;616;p39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617" name="Google Shape;617;p39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Google Shape;619;p39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620" name="Google Shape;620;p3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Google Shape;624;p39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625" name="Google Shape;625;p39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8" name="Google Shape;628;p39"/>
          <p:cNvSpPr/>
          <p:nvPr/>
        </p:nvSpPr>
        <p:spPr>
          <a:xfrm>
            <a:off x="49076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9" name="Google Shape;629;p39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630" name="Google Shape;630;p39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6" name="Google Shape;636;p39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637" name="Google Shape;637;p39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6" name="Google Shape;646;p39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47" name="Google Shape;647;p39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0" name="Google Shape;650;p39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51" name="Google Shape;651;p39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4" name="Google Shape;654;p39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55" name="Google Shape;655;p39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0" name="Google Shape;660;p39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61" name="Google Shape;661;p39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3" name="Google Shape;663;p39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64" name="Google Shape;664;p39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" name="Google Shape;671;p39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72" name="Google Shape;672;p39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Google Shape;678;p39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79" name="Google Shape;679;p39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1" name="Google Shape;681;p39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82" name="Google Shape;682;p39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6" name="Google Shape;686;p39"/>
          <p:cNvSpPr/>
          <p:nvPr/>
        </p:nvSpPr>
        <p:spPr>
          <a:xfrm>
            <a:off x="8866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39"/>
          <p:cNvSpPr/>
          <p:nvPr/>
        </p:nvSpPr>
        <p:spPr>
          <a:xfrm>
            <a:off x="31773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9"/>
          <p:cNvSpPr/>
          <p:nvPr/>
        </p:nvSpPr>
        <p:spPr>
          <a:xfrm>
            <a:off x="26123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9"/>
          <p:cNvSpPr/>
          <p:nvPr/>
        </p:nvSpPr>
        <p:spPr>
          <a:xfrm>
            <a:off x="37408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0" name="Google Shape;690;p39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91" name="Google Shape;691;p39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9" name="Google Shape;699;p39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700" name="Google Shape;700;p39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39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703" name="Google Shape;703;p39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9" name="Google Shape;709;p39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710" name="Google Shape;710;p39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Google Shape;717;p39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718" name="Google Shape;718;p39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39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722" name="Google Shape;722;p39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8" name="Google Shape;728;p39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729" name="Google Shape;729;p39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" name="Google Shape;732;p39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733" name="Google Shape;733;p39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39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737" name="Google Shape;737;p39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2" name="Google Shape;742;p39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43" name="Google Shape;743;p39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0" name="Google Shape;770;p39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71" name="Google Shape;771;p39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9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9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4" name="Google Shape;794;p39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95" name="Google Shape;795;p39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9" name="Google Shape;809;p39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810" name="Google Shape;810;p39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3" name="Google Shape;813;p39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814" name="Google Shape;814;p39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0" name="Google Shape;820;p39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821" name="Google Shape;821;p3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9" name="Google Shape;829;p39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830" name="Google Shape;830;p39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3" name="Google Shape;833;p39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834" name="Google Shape;834;p39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9" name="Google Shape;839;p39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840" name="Google Shape;840;p39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9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9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9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7" name="Google Shape;847;p39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48" name="Google Shape;848;p39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4" name="Google Shape;854;p39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55" name="Google Shape;855;p39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4" name="Google Shape;864;p39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65" name="Google Shape;865;p39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9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9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6" name="Google Shape;876;p39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77" name="Google Shape;877;p39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2" name="Google Shape;882;p39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83" name="Google Shape;883;p39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9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9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39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91" name="Google Shape;891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3" name="Google Shape;893;p39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894" name="Google Shape;894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6" name="Google Shape;896;p39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897" name="Google Shape;897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9" name="Google Shape;899;p39"/>
          <p:cNvSpPr/>
          <p:nvPr/>
        </p:nvSpPr>
        <p:spPr>
          <a:xfrm>
            <a:off x="7436055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39"/>
          <p:cNvSpPr/>
          <p:nvPr/>
        </p:nvSpPr>
        <p:spPr>
          <a:xfrm>
            <a:off x="6552218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39"/>
          <p:cNvSpPr/>
          <p:nvPr/>
        </p:nvSpPr>
        <p:spPr>
          <a:xfrm>
            <a:off x="6837753" y="30973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6FA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3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40"/>
          <p:cNvSpPr txBox="1"/>
          <p:nvPr/>
        </p:nvSpPr>
        <p:spPr>
          <a:xfrm>
            <a:off x="2773450" y="1150500"/>
            <a:ext cx="57825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Now you can use any emoji as an icon!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And of course it resizes without losing quality and you can change the color.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How? Follow Google instructions </a:t>
            </a:r>
            <a:r>
              <a:rPr lang="en" sz="1200" u="sng">
                <a:latin typeface="Poppins Light"/>
                <a:ea typeface="Poppins Light"/>
                <a:cs typeface="Poppins Light"/>
                <a:sym typeface="Poppins Light"/>
                <a:hlinkClick r:id="rId3"/>
              </a:rPr>
              <a:t>https://twitter.com/googledocs/status/730087240156643328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08" name="Google Shape;908;p40"/>
          <p:cNvSpPr txBox="1"/>
          <p:nvPr/>
        </p:nvSpPr>
        <p:spPr>
          <a:xfrm>
            <a:off x="1417700" y="2610475"/>
            <a:ext cx="7138200" cy="20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oppins Light"/>
                <a:ea typeface="Poppins Light"/>
                <a:cs typeface="Poppins Light"/>
                <a:sym typeface="Poppins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Poppins Light"/>
                <a:ea typeface="Poppins Light"/>
                <a:cs typeface="Poppins Light"/>
                <a:sym typeface="Poppins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09" name="Google Shape;909;p40"/>
          <p:cNvSpPr txBox="1"/>
          <p:nvPr/>
        </p:nvSpPr>
        <p:spPr>
          <a:xfrm>
            <a:off x="1258575" y="1092646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  <a:latin typeface="Poppins Light"/>
                <a:ea typeface="Poppins Light"/>
                <a:cs typeface="Poppins Light"/>
                <a:sym typeface="Poppins Light"/>
              </a:rPr>
              <a:t>😉</a:t>
            </a:r>
            <a:endParaRPr sz="9600">
              <a:solidFill>
                <a:srgbClr val="F1C23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10" name="Google Shape;910;p4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>
            <p:ph idx="4294967295" type="ctrTitle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Hello!</a:t>
            </a:r>
            <a:endParaRPr sz="9600"/>
          </a:p>
        </p:txBody>
      </p:sp>
      <p:sp>
        <p:nvSpPr>
          <p:cNvPr id="168" name="Google Shape;168;p16"/>
          <p:cNvSpPr txBox="1"/>
          <p:nvPr>
            <p:ph idx="4294967295" type="subTitle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I am Jayden Smith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sp>
        <p:nvSpPr>
          <p:cNvPr id="169" name="Google Shape;169;p1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1804239" y="1506373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76" name="Google Shape;176;p17"/>
          <p:cNvSpPr txBox="1"/>
          <p:nvPr>
            <p:ph idx="1" type="subTitle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>
            <p:ph idx="1" type="body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83" name="Google Shape;183;p1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19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94" name="Google Shape;194;p19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Here you have a list of items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And some text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95" name="Google Shape;195;p1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/>
          <p:nvPr>
            <p:ph idx="4294967295" type="ctrTitle"/>
          </p:nvPr>
        </p:nvSpPr>
        <p:spPr>
          <a:xfrm>
            <a:off x="2092625" y="2954950"/>
            <a:ext cx="4958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206" name="Google Shape;206;p20"/>
          <p:cNvSpPr txBox="1"/>
          <p:nvPr>
            <p:ph idx="4294967295" type="subTitle"/>
          </p:nvPr>
        </p:nvSpPr>
        <p:spPr>
          <a:xfrm>
            <a:off x="2092625" y="4097352"/>
            <a:ext cx="4958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Bring the attention of your audience over a key concept using icons or illustrations</a:t>
            </a:r>
            <a:endParaRPr sz="1400"/>
          </a:p>
        </p:txBody>
      </p:sp>
      <p:grpSp>
        <p:nvGrpSpPr>
          <p:cNvPr id="207" name="Google Shape;207;p20"/>
          <p:cNvGrpSpPr/>
          <p:nvPr/>
        </p:nvGrpSpPr>
        <p:grpSpPr>
          <a:xfrm>
            <a:off x="3952298" y="309004"/>
            <a:ext cx="1738561" cy="1738545"/>
            <a:chOff x="6643075" y="3664250"/>
            <a:chExt cx="407950" cy="407975"/>
          </a:xfrm>
        </p:grpSpPr>
        <p:sp>
          <p:nvSpPr>
            <p:cNvPr id="208" name="Google Shape;208;p20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" name="Google Shape;210;p20"/>
          <p:cNvGrpSpPr/>
          <p:nvPr/>
        </p:nvGrpSpPr>
        <p:grpSpPr>
          <a:xfrm rot="-587313">
            <a:off x="3850121" y="2274317"/>
            <a:ext cx="714809" cy="714768"/>
            <a:chOff x="576250" y="4319400"/>
            <a:chExt cx="442075" cy="442050"/>
          </a:xfrm>
        </p:grpSpPr>
        <p:sp>
          <p:nvSpPr>
            <p:cNvPr id="211" name="Google Shape;211;p20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" name="Google Shape;215;p20"/>
          <p:cNvSpPr/>
          <p:nvPr/>
        </p:nvSpPr>
        <p:spPr>
          <a:xfrm>
            <a:off x="3536507" y="710554"/>
            <a:ext cx="271742" cy="25947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"/>
          <p:cNvSpPr/>
          <p:nvPr/>
        </p:nvSpPr>
        <p:spPr>
          <a:xfrm rot="2697553">
            <a:off x="5327282" y="2038984"/>
            <a:ext cx="412519" cy="39388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5653628" y="1814107"/>
            <a:ext cx="165205" cy="15781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 rot="1280074">
            <a:off x="3348230" y="1493219"/>
            <a:ext cx="165200" cy="15779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/>
          <p:nvPr>
            <p:ph idx="1" type="body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25" name="Google Shape;225;p21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26" name="Google Shape;226;p21"/>
          <p:cNvSpPr txBox="1"/>
          <p:nvPr>
            <p:ph idx="2" type="body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27" name="Google Shape;227;p2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29" name="Google Shape;229;p2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0" name="Google Shape;230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6454511" y="367001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39" name="Google Shape;239;p22"/>
          <p:cNvSpPr txBox="1"/>
          <p:nvPr>
            <p:ph idx="1" type="body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40" name="Google Shape;240;p22"/>
          <p:cNvSpPr txBox="1"/>
          <p:nvPr>
            <p:ph idx="2" type="body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41" name="Google Shape;241;p22"/>
          <p:cNvSpPr txBox="1"/>
          <p:nvPr>
            <p:ph idx="3" type="body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44" name="Google Shape;244;p2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45" name="Google Shape;245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Google Shape;248;p22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249" name="Google Shape;249;p22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