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ffcbea5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ffcbea5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ffcbea5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ffcbea5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ffcbea57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ffcbea57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fcbea5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ffcbea5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fcbea5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fcbea5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ffcbea57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ffcbea57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ffcbea57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ffcbea57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8d41b4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8d41b4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700"/>
              <a:t>Сферы применения чат-ботов</a:t>
            </a:r>
            <a:endParaRPr sz="5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87450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Выполнила Кузнецова Ника 1.9.7.2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чат-бот?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Чат-бот - это программа призванная выполнять заданные инструкции по просьбе пользователя. Зачастую чат-боты имеют определенный шаблон реакций на различные входящие сообщения.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00"/>
            <a:ext cx="3802000" cy="39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ими </a:t>
            </a:r>
            <a:r>
              <a:rPr lang="ru"/>
              <a:t>пользуется</a:t>
            </a:r>
            <a:r>
              <a:rPr lang="ru"/>
              <a:t>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Чат ботами пользуются как крупные компании, так и школьники для решения несложных повседневных задач.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0" y="1060775"/>
            <a:ext cx="5164800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Разновидности чат-ботов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два основных вида ботов - голосовой и текстовый.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Текстовые представляют собой чат в котором человек получает моментальный ответ на свой запрос.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Голосовые боты чаще всего являются умными ассистентами. Яркие примеры - Алиса, Сири, Гугл ассистент, Алекса, Маруся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00" y="3139025"/>
            <a:ext cx="1529925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307" y="2299725"/>
            <a:ext cx="1182000" cy="6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949" y="0"/>
            <a:ext cx="3658050" cy="27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развития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Первый чат-бот был разработан лабораторией искусственного интеллекта Массачусетского технологического института Джозефом Вайценбаумом в 1966 году и получил имя </a:t>
            </a:r>
            <a:r>
              <a:rPr b="1" lang="ru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Элиза</a:t>
            </a:r>
            <a:r>
              <a:rPr lang="ru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Она проверяла ключевые слова, полученные в качестве входных данных, а затем инициировала вывод в соответствии с определенным набором правил.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625" y="1287025"/>
            <a:ext cx="4890800" cy="2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631800"/>
            <a:ext cx="3205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60"/>
              <a:t>Как оценить качество чат бота?</a:t>
            </a:r>
            <a:endParaRPr sz="196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618200"/>
            <a:ext cx="32052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60"/>
              <a:t>Одно дело создать чат-бота, другое – понять, насколько он эффективен. В Личном Кабинете клиентов “Наносемантики” доступны различные метрики, которые формируют KPI чат-бота.</a:t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6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75" y="167088"/>
            <a:ext cx="4809326" cy="48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631800"/>
            <a:ext cx="3335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60"/>
              <a:t>Платформы разработки ботов</a:t>
            </a:r>
            <a:endParaRPr sz="196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618200"/>
            <a:ext cx="33351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Популярные сервисы для создания чат-ботов: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Aimylogic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СберБизнесБот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Flow XO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BotKits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75" y="0"/>
            <a:ext cx="2359325" cy="18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724" y="2127277"/>
            <a:ext cx="3335100" cy="263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применения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Частные боты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Боты рассыльщики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Голосовые ассистенты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Чат рулетки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Банковские ассистенты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075" y="152400"/>
            <a:ext cx="1465800" cy="14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700" y="2889900"/>
            <a:ext cx="1679100" cy="1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7575" y="714300"/>
            <a:ext cx="3221308" cy="2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вывод+интерактив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Общение с ботами становится естественным и комфортным    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1111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ru" sz="1350">
                <a:solidFill>
                  <a:srgbClr val="2A2F2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За предыдущие 12 месяцев 67% потребителей во всем мире взаимодействовали с чат-ботом).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70" y="1116800"/>
            <a:ext cx="2869075" cy="28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