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  <p:embeddedFont>
      <p:font typeface="Source Code Pro SemiBold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SemiBold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SemiBold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SemiBold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SemiBold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ffcbea5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ffcbea5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ffcbea57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ffcbea57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ffcbea57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ffcbea57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ffcbea57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ffcbea57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ffcbea57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ffcbea57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ffcbea577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ffcbea57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ffcbea57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ffcbea57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c8d41b48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c8d41b48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9.jp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700"/>
              <a:t>Сферы применения чат-ботов</a:t>
            </a:r>
            <a:endParaRPr sz="57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861600" y="388290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Выполнила </a:t>
            </a:r>
            <a:endParaRPr sz="3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Кузнецова Ника 1.9.7.2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Что такое чат-бот?</a:t>
            </a:r>
            <a:endParaRPr sz="28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618200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Чат-бот - это программа призванная выполнять заданные инструкции по просьбе пользователя. Зачастую чат-боты имеют определенный шаблон реакций на различные входящие сообщения.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00"/>
            <a:ext cx="3802000" cy="391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631800"/>
            <a:ext cx="3117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Кто ими </a:t>
            </a:r>
            <a:r>
              <a:rPr lang="ru" sz="2700"/>
              <a:t>пользуется</a:t>
            </a:r>
            <a:r>
              <a:rPr lang="ru" sz="2700"/>
              <a:t>?</a:t>
            </a:r>
            <a:endParaRPr sz="27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Чат ботами пользуются как крупные компании, так и школьники для решения несложных повседневных задач.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750" y="1060775"/>
            <a:ext cx="5164800" cy="30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631800"/>
            <a:ext cx="372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00"/>
              <a:t>Разновидности чат-ботов</a:t>
            </a:r>
            <a:endParaRPr sz="28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618200"/>
            <a:ext cx="33258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Существует два основных вида ботов - голосовой и текстовый.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Текстовые представляют собой чат в котором человек получает моментальный ответ на свой запрос.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Голосовые боты чаще всего являются умными ассистентами. Яркие примеры - Алиса, Сири, Гугл ассистент, Алекса, Маруся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950" y="2700375"/>
            <a:ext cx="1744251" cy="174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5027" y="882725"/>
            <a:ext cx="2808000" cy="157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5">
            <a:alphaModFix/>
          </a:blip>
          <a:srcRect b="15354" l="19986" r="50993" t="0"/>
          <a:stretch/>
        </p:blipFill>
        <p:spPr>
          <a:xfrm>
            <a:off x="6584600" y="56475"/>
            <a:ext cx="2508750" cy="486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История развития</a:t>
            </a:r>
            <a:endParaRPr sz="28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rgbClr val="202124"/>
                </a:solidFill>
                <a:highlight>
                  <a:srgbClr val="FFFFFF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Первый чат-бот был разработан лабораторией искусственного интеллекта Массачусетского технологического института Джозефом Вайценбаумом в 1966 году и получил имя Элиза. Она проверяла ключевые слова, полученные в качестве входных данных, а затем инициировала вывод в соответствии с определенным набором правил.</a:t>
            </a:r>
            <a:endParaRPr sz="13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925" y="1303025"/>
            <a:ext cx="4890800" cy="27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631800"/>
            <a:ext cx="3205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00"/>
              <a:t>Как оценить качество чат бота?</a:t>
            </a:r>
            <a:endParaRPr sz="28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618200"/>
            <a:ext cx="32052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46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Одно дело создать чат-бота, другое – понять, насколько он эффективен. В Личном Кабинете клиентов “Наносемантики” доступны различные метрики, которые формируют KPI чат-бота.</a:t>
            </a:r>
            <a:endParaRPr sz="146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6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575" y="167088"/>
            <a:ext cx="4809326" cy="480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631800"/>
            <a:ext cx="3335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00"/>
              <a:t>Платформы разработки ботов</a:t>
            </a:r>
            <a:endParaRPr sz="2800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618200"/>
            <a:ext cx="33351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Популярные сервисы для создания чат-ботов: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Source Code Pro SemiBold"/>
              <a:buChar char="●"/>
            </a:pPr>
            <a:r>
              <a:rPr lang="ru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Aimylogic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SemiBold"/>
              <a:buChar char="●"/>
            </a:pPr>
            <a:r>
              <a:rPr lang="ru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СберБизнесБот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SemiBold"/>
              <a:buChar char="●"/>
            </a:pPr>
            <a:r>
              <a:rPr lang="ru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Flow XO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SemiBold"/>
              <a:buChar char="●"/>
            </a:pPr>
            <a:r>
              <a:rPr lang="ru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BotKits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75" y="0"/>
            <a:ext cx="2359325" cy="18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4725" y="1890450"/>
            <a:ext cx="3634400" cy="28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631800"/>
            <a:ext cx="3516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Примеры применения</a:t>
            </a:r>
            <a:endParaRPr sz="2800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SemiBold"/>
              <a:buChar char="●"/>
            </a:pPr>
            <a:r>
              <a:rPr lang="ru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Частные боты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SemiBold"/>
              <a:buChar char="●"/>
            </a:pPr>
            <a:r>
              <a:rPr lang="ru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Боты рассыльщики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SemiBold"/>
              <a:buChar char="●"/>
            </a:pPr>
            <a:r>
              <a:rPr lang="ru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Голосовые ассистенты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SemiBold"/>
              <a:buChar char="●"/>
            </a:pPr>
            <a:r>
              <a:rPr lang="ru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Чат рулетки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SemiBold"/>
              <a:buChar char="●"/>
            </a:pPr>
            <a:r>
              <a:rPr lang="ru" sz="14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Банковские ассистенты</a:t>
            </a:r>
            <a:endParaRPr sz="14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8950" y="631800"/>
            <a:ext cx="1465800" cy="14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5325" y="3114225"/>
            <a:ext cx="1679100" cy="16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8300" y="874550"/>
            <a:ext cx="3221308" cy="25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В</a:t>
            </a:r>
            <a:r>
              <a:rPr lang="ru" sz="2700"/>
              <a:t>ывод + интерактив</a:t>
            </a:r>
            <a:endParaRPr sz="2700"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11111"/>
                </a:solidFill>
                <a:highlight>
                  <a:srgbClr val="FFFFFF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Общение с ботами становится естественным и комфортным    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11111"/>
                </a:solidFill>
                <a:highlight>
                  <a:srgbClr val="FFFFFF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(</a:t>
            </a:r>
            <a:r>
              <a:rPr lang="ru" sz="1350">
                <a:solidFill>
                  <a:srgbClr val="2A2F25"/>
                </a:solidFill>
                <a:highlight>
                  <a:srgbClr val="FFFFFF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За предыдущие 12 месяцев 67% потребителей во всем мире взаимодействовали с чат-ботом).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270" y="1116800"/>
            <a:ext cx="2869075" cy="281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