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9" r:id="rId4"/>
    <p:sldId id="264" r:id="rId5"/>
    <p:sldId id="258" r:id="rId6"/>
    <p:sldId id="260" r:id="rId7"/>
    <p:sldId id="265" r:id="rId8"/>
    <p:sldId id="261" r:id="rId9"/>
    <p:sldId id="266" r:id="rId10"/>
    <p:sldId id="269" r:id="rId11"/>
    <p:sldId id="267" r:id="rId12"/>
    <p:sldId id="270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7513C-050D-80A7-47C4-D9CB00EC4E5D}" v="14" dt="2023-01-29T09:58:12.115"/>
    <p1510:client id="{3B42270B-A83E-4F27-A792-6C5DB7181627}" v="109" dt="2023-01-27T11:31:52.816"/>
    <p1510:client id="{3D867E7C-05D0-1F80-51A5-BD45A05BFB86}" v="110" dt="2023-01-28T21:45:05.520"/>
    <p1510:client id="{ECA27DD9-BA10-F044-0F22-5CBDFB4B30EC}" v="675" dt="2023-01-27T12:37:5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Schneider" userId="S::csba1622@student.uibk.ac.at::b1322401-7085-4a55-9bb3-d6705c0171b6" providerId="AD" clId="Web-{3B42270B-A83E-4F27-A792-6C5DB7181627}"/>
    <pc:docChg chg="addSld modSld addMainMaster delMainMaster">
      <pc:chgData name="Johannes Schneider" userId="S::csba1622@student.uibk.ac.at::b1322401-7085-4a55-9bb3-d6705c0171b6" providerId="AD" clId="Web-{3B42270B-A83E-4F27-A792-6C5DB7181627}" dt="2023-01-27T11:31:52.816" v="104"/>
      <pc:docMkLst>
        <pc:docMk/>
      </pc:docMkLst>
      <pc:sldChg chg="modSp mod setBg modClrScheme chgLayout">
        <pc:chgData name="Johannes Schneider" userId="S::csba1622@student.uibk.ac.at::b1322401-7085-4a55-9bb3-d6705c0171b6" providerId="AD" clId="Web-{3B42270B-A83E-4F27-A792-6C5DB7181627}" dt="2023-01-27T11:23:54.131" v="74" actId="14100"/>
        <pc:sldMkLst>
          <pc:docMk/>
          <pc:sldMk cId="1577499883" sldId="256"/>
        </pc:sldMkLst>
        <pc:spChg chg="mod ord">
          <ac:chgData name="Johannes Schneider" userId="S::csba1622@student.uibk.ac.at::b1322401-7085-4a55-9bb3-d6705c0171b6" providerId="AD" clId="Web-{3B42270B-A83E-4F27-A792-6C5DB7181627}" dt="2023-01-27T11:21:43.690" v="14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Johannes Schneider" userId="S::csba1622@student.uibk.ac.at::b1322401-7085-4a55-9bb3-d6705c0171b6" providerId="AD" clId="Web-{3B42270B-A83E-4F27-A792-6C5DB7181627}" dt="2023-01-27T11:23:54.131" v="74" actId="14100"/>
          <ac:spMkLst>
            <pc:docMk/>
            <pc:sldMk cId="1577499883" sldId="256"/>
            <ac:spMk id="3" creationId="{00000000-0000-0000-0000-000000000000}"/>
          </ac:spMkLst>
        </pc:spChg>
      </pc:sldChg>
      <pc:sldChg chg="addSp modSp new mod setBg addAnim">
        <pc:chgData name="Johannes Schneider" userId="S::csba1622@student.uibk.ac.at::b1322401-7085-4a55-9bb3-d6705c0171b6" providerId="AD" clId="Web-{3B42270B-A83E-4F27-A792-6C5DB7181627}" dt="2023-01-27T11:31:52.816" v="104"/>
        <pc:sldMkLst>
          <pc:docMk/>
          <pc:sldMk cId="1389678861" sldId="257"/>
        </pc:sldMkLst>
        <pc:spChg chg="mod">
          <ac:chgData name="Johannes Schneider" userId="S::csba1622@student.uibk.ac.at::b1322401-7085-4a55-9bb3-d6705c0171b6" providerId="AD" clId="Web-{3B42270B-A83E-4F27-A792-6C5DB7181627}" dt="2023-01-27T11:31:52.816" v="103"/>
          <ac:spMkLst>
            <pc:docMk/>
            <pc:sldMk cId="1389678861" sldId="257"/>
            <ac:spMk id="2" creationId="{35DB0F1A-BD41-9E08-36C0-4BE9F25C6401}"/>
          </ac:spMkLst>
        </pc:spChg>
        <pc:spChg chg="mod">
          <ac:chgData name="Johannes Schneider" userId="S::csba1622@student.uibk.ac.at::b1322401-7085-4a55-9bb3-d6705c0171b6" providerId="AD" clId="Web-{3B42270B-A83E-4F27-A792-6C5DB7181627}" dt="2023-01-27T11:31:52.816" v="103"/>
          <ac:spMkLst>
            <pc:docMk/>
            <pc:sldMk cId="1389678861" sldId="257"/>
            <ac:spMk id="3" creationId="{04040B1C-D0D1-2856-003E-9D6C3BDA3D5F}"/>
          </ac:spMkLst>
        </pc:spChg>
        <pc:spChg chg="add">
          <ac:chgData name="Johannes Schneider" userId="S::csba1622@student.uibk.ac.at::b1322401-7085-4a55-9bb3-d6705c0171b6" providerId="AD" clId="Web-{3B42270B-A83E-4F27-A792-6C5DB7181627}" dt="2023-01-27T11:31:52.816" v="103"/>
          <ac:spMkLst>
            <pc:docMk/>
            <pc:sldMk cId="1389678861" sldId="257"/>
            <ac:spMk id="9" creationId="{71B2258F-86CA-4D4D-8270-BC05FCDEBFB3}"/>
          </ac:spMkLst>
        </pc:spChg>
        <pc:picChg chg="add">
          <ac:chgData name="Johannes Schneider" userId="S::csba1622@student.uibk.ac.at::b1322401-7085-4a55-9bb3-d6705c0171b6" providerId="AD" clId="Web-{3B42270B-A83E-4F27-A792-6C5DB7181627}" dt="2023-01-27T11:31:52.816" v="103"/>
          <ac:picMkLst>
            <pc:docMk/>
            <pc:sldMk cId="1389678861" sldId="257"/>
            <ac:picMk id="5" creationId="{5E1CA4F6-CACC-008E-D9F6-711052F274F6}"/>
          </ac:picMkLst>
        </pc:picChg>
      </pc:sldChg>
      <pc:sldChg chg="new mod setBg">
        <pc:chgData name="Johannes Schneider" userId="S::csba1622@student.uibk.ac.at::b1322401-7085-4a55-9bb3-d6705c0171b6" providerId="AD" clId="Web-{3B42270B-A83E-4F27-A792-6C5DB7181627}" dt="2023-01-27T11:24:37.492" v="78"/>
        <pc:sldMkLst>
          <pc:docMk/>
          <pc:sldMk cId="2342857166" sldId="258"/>
        </pc:sldMkLst>
      </pc:sldChg>
      <pc:sldChg chg="modSp new mod setBg">
        <pc:chgData name="Johannes Schneider" userId="S::csba1622@student.uibk.ac.at::b1322401-7085-4a55-9bb3-d6705c0171b6" providerId="AD" clId="Web-{3B42270B-A83E-4F27-A792-6C5DB7181627}" dt="2023-01-27T11:27:49.153" v="92" actId="20577"/>
        <pc:sldMkLst>
          <pc:docMk/>
          <pc:sldMk cId="192614232" sldId="259"/>
        </pc:sldMkLst>
        <pc:spChg chg="mod">
          <ac:chgData name="Johannes Schneider" userId="S::csba1622@student.uibk.ac.at::b1322401-7085-4a55-9bb3-d6705c0171b6" providerId="AD" clId="Web-{3B42270B-A83E-4F27-A792-6C5DB7181627}" dt="2023-01-27T11:27:49.153" v="92" actId="20577"/>
          <ac:spMkLst>
            <pc:docMk/>
            <pc:sldMk cId="192614232" sldId="259"/>
            <ac:spMk id="2" creationId="{39E5F4C1-4564-B8DD-544C-9D04F58F0345}"/>
          </ac:spMkLst>
        </pc:spChg>
      </pc:sldChg>
      <pc:sldMasterChg chg="del delSldLayout">
        <pc:chgData name="Johannes Schneider" userId="S::csba1622@student.uibk.ac.at::b1322401-7085-4a55-9bb3-d6705c0171b6" providerId="AD" clId="Web-{3B42270B-A83E-4F27-A792-6C5DB7181627}" dt="2023-01-27T11:19:08.733" v="0"/>
        <pc:sldMasterMkLst>
          <pc:docMk/>
          <pc:sldMasterMk cId="594725491" sldId="2147483648"/>
        </pc:sldMasterMkLst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Johannes Schneider" userId="S::csba1622@student.uibk.ac.at::b1322401-7085-4a55-9bb3-d6705c0171b6" providerId="AD" clId="Web-{3B42270B-A83E-4F27-A792-6C5DB7181627}" dt="2023-01-27T11:19:08.733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Johannes Schneider" userId="S::csba1622@student.uibk.ac.at::b1322401-7085-4a55-9bb3-d6705c0171b6" providerId="AD" clId="Web-{3B42270B-A83E-4F27-A792-6C5DB7181627}" dt="2023-01-27T11:19:14.545" v="1"/>
        <pc:sldMasterMkLst>
          <pc:docMk/>
          <pc:sldMasterMk cId="448344355" sldId="2147483660"/>
        </pc:sldMasterMkLst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3228808797" sldId="2147483661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869668545" sldId="2147483662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2170324905" sldId="2147483663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1447190697" sldId="2147483664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1720677066" sldId="2147483665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4174330375" sldId="2147483666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2000942484" sldId="2147483667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2259903072" sldId="2147483668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2326658132" sldId="2147483669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4112211528" sldId="2147483670"/>
          </pc:sldLayoutMkLst>
        </pc:sldLayoutChg>
        <pc:sldLayoutChg chg="add del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448344355" sldId="2147483660"/>
            <pc:sldLayoutMk cId="241404011" sldId="2147483671"/>
          </pc:sldLayoutMkLst>
        </pc:sldLayoutChg>
      </pc:sldMasterChg>
      <pc:sldMasterChg chg="add addSldLayout modSldLayout">
        <pc:chgData name="Johannes Schneider" userId="S::csba1622@student.uibk.ac.at::b1322401-7085-4a55-9bb3-d6705c0171b6" providerId="AD" clId="Web-{3B42270B-A83E-4F27-A792-6C5DB7181627}" dt="2023-01-27T11:19:14.545" v="1"/>
        <pc:sldMasterMkLst>
          <pc:docMk/>
          <pc:sldMasterMk cId="201743555" sldId="2147483672"/>
        </pc:sldMasterMkLst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2573364082" sldId="2147483673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336461183" sldId="2147483674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813156341" sldId="2147483675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072896486" sldId="2147483676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280644384" sldId="2147483677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842677603" sldId="2147483678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3410903080" sldId="2147483679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3630030639" sldId="2147483680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932501127" sldId="2147483681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1850373010" sldId="2147483682"/>
          </pc:sldLayoutMkLst>
        </pc:sldLayoutChg>
        <pc:sldLayoutChg chg="add mod replId">
          <pc:chgData name="Johannes Schneider" userId="S::csba1622@student.uibk.ac.at::b1322401-7085-4a55-9bb3-d6705c0171b6" providerId="AD" clId="Web-{3B42270B-A83E-4F27-A792-6C5DB7181627}" dt="2023-01-27T11:19:14.545" v="1"/>
          <pc:sldLayoutMkLst>
            <pc:docMk/>
            <pc:sldMasterMk cId="201743555" sldId="2147483672"/>
            <pc:sldLayoutMk cId="367421055" sldId="2147483683"/>
          </pc:sldLayoutMkLst>
        </pc:sldLayoutChg>
      </pc:sldMasterChg>
    </pc:docChg>
  </pc:docChgLst>
  <pc:docChgLst>
    <pc:chgData name="Johannes Schneider" userId="S::csba1622@student.uibk.ac.at::b1322401-7085-4a55-9bb3-d6705c0171b6" providerId="AD" clId="Web-{ECA27DD9-BA10-F044-0F22-5CBDFB4B30EC}"/>
    <pc:docChg chg="addSld delSld modSld sldOrd modMainMaster">
      <pc:chgData name="Johannes Schneider" userId="S::csba1622@student.uibk.ac.at::b1322401-7085-4a55-9bb3-d6705c0171b6" providerId="AD" clId="Web-{ECA27DD9-BA10-F044-0F22-5CBDFB4B30EC}" dt="2023-01-27T12:37:53.318" v="648" actId="20577"/>
      <pc:docMkLst>
        <pc:docMk/>
      </pc:docMkLst>
      <pc:sldChg chg="mod">
        <pc:chgData name="Johannes Schneider" userId="S::csba1622@student.uibk.ac.at::b1322401-7085-4a55-9bb3-d6705c0171b6" providerId="AD" clId="Web-{ECA27DD9-BA10-F044-0F22-5CBDFB4B30EC}" dt="2023-01-27T11:33:33.497" v="11"/>
        <pc:sldMkLst>
          <pc:docMk/>
          <pc:sldMk cId="1577499883" sldId="256"/>
        </pc:sldMkLst>
      </pc:sldChg>
      <pc:sldChg chg="addSp delSp modSp del mod setBg delAnim modAnim">
        <pc:chgData name="Johannes Schneider" userId="S::csba1622@student.uibk.ac.at::b1322401-7085-4a55-9bb3-d6705c0171b6" providerId="AD" clId="Web-{ECA27DD9-BA10-F044-0F22-5CBDFB4B30EC}" dt="2023-01-27T11:33:37.310" v="12"/>
        <pc:sldMkLst>
          <pc:docMk/>
          <pc:sldMk cId="1389678861" sldId="257"/>
        </pc:sldMkLst>
        <pc:spChg chg="del">
          <ac:chgData name="Johannes Schneider" userId="S::csba1622@student.uibk.ac.at::b1322401-7085-4a55-9bb3-d6705c0171b6" providerId="AD" clId="Web-{ECA27DD9-BA10-F044-0F22-5CBDFB4B30EC}" dt="2023-01-27T11:33:20.372" v="7"/>
          <ac:spMkLst>
            <pc:docMk/>
            <pc:sldMk cId="1389678861" sldId="257"/>
            <ac:spMk id="2" creationId="{35DB0F1A-BD41-9E08-36C0-4BE9F25C6401}"/>
          </ac:spMkLst>
        </pc:spChg>
        <pc:spChg chg="add mod">
          <ac:chgData name="Johannes Schneider" userId="S::csba1622@student.uibk.ac.at::b1322401-7085-4a55-9bb3-d6705c0171b6" providerId="AD" clId="Web-{ECA27DD9-BA10-F044-0F22-5CBDFB4B30EC}" dt="2023-01-27T11:33:24.935" v="9" actId="20577"/>
          <ac:spMkLst>
            <pc:docMk/>
            <pc:sldMk cId="1389678861" sldId="257"/>
            <ac:spMk id="6" creationId="{263958D9-D75E-0A65-30CD-D65653852B55}"/>
          </ac:spMkLst>
        </pc:spChg>
        <pc:picChg chg="del mod">
          <ac:chgData name="Johannes Schneider" userId="S::csba1622@student.uibk.ac.at::b1322401-7085-4a55-9bb3-d6705c0171b6" providerId="AD" clId="Web-{ECA27DD9-BA10-F044-0F22-5CBDFB4B30EC}" dt="2023-01-27T11:33:00.043" v="5"/>
          <ac:picMkLst>
            <pc:docMk/>
            <pc:sldMk cId="1389678861" sldId="257"/>
            <ac:picMk id="5" creationId="{5E1CA4F6-CACC-008E-D9F6-711052F274F6}"/>
          </ac:picMkLst>
        </pc:picChg>
      </pc:sldChg>
      <pc:sldChg chg="addSp delSp modSp mod">
        <pc:chgData name="Johannes Schneider" userId="S::csba1622@student.uibk.ac.at::b1322401-7085-4a55-9bb3-d6705c0171b6" providerId="AD" clId="Web-{ECA27DD9-BA10-F044-0F22-5CBDFB4B30EC}" dt="2023-01-27T11:49:06.623" v="121" actId="1076"/>
        <pc:sldMkLst>
          <pc:docMk/>
          <pc:sldMk cId="2342857166" sldId="258"/>
        </pc:sldMkLst>
        <pc:spChg chg="mod">
          <ac:chgData name="Johannes Schneider" userId="S::csba1622@student.uibk.ac.at::b1322401-7085-4a55-9bb3-d6705c0171b6" providerId="AD" clId="Web-{ECA27DD9-BA10-F044-0F22-5CBDFB4B30EC}" dt="2023-01-27T11:48:59.685" v="118" actId="20577"/>
          <ac:spMkLst>
            <pc:docMk/>
            <pc:sldMk cId="2342857166" sldId="258"/>
            <ac:spMk id="2" creationId="{E3A846E3-BE0C-5265-45A5-5A2D0A6EB585}"/>
          </ac:spMkLst>
        </pc:spChg>
        <pc:spChg chg="del mod">
          <ac:chgData name="Johannes Schneider" userId="S::csba1622@student.uibk.ac.at::b1322401-7085-4a55-9bb3-d6705c0171b6" providerId="AD" clId="Web-{ECA27DD9-BA10-F044-0F22-5CBDFB4B30EC}" dt="2023-01-27T11:49:05.123" v="120"/>
          <ac:spMkLst>
            <pc:docMk/>
            <pc:sldMk cId="2342857166" sldId="258"/>
            <ac:spMk id="3" creationId="{956ECD1A-801E-8A0B-C713-2CD8A3970FD7}"/>
          </ac:spMkLst>
        </pc:spChg>
        <pc:picChg chg="add del mod">
          <ac:chgData name="Johannes Schneider" userId="S::csba1622@student.uibk.ac.at::b1322401-7085-4a55-9bb3-d6705c0171b6" providerId="AD" clId="Web-{ECA27DD9-BA10-F044-0F22-5CBDFB4B30EC}" dt="2023-01-27T11:38:36.180" v="27"/>
          <ac:picMkLst>
            <pc:docMk/>
            <pc:sldMk cId="2342857166" sldId="258"/>
            <ac:picMk id="4" creationId="{7326B2D8-0ADB-9810-2993-34F030C23527}"/>
          </ac:picMkLst>
        </pc:picChg>
        <pc:picChg chg="add mod">
          <ac:chgData name="Johannes Schneider" userId="S::csba1622@student.uibk.ac.at::b1322401-7085-4a55-9bb3-d6705c0171b6" providerId="AD" clId="Web-{ECA27DD9-BA10-F044-0F22-5CBDFB4B30EC}" dt="2023-01-27T11:49:06.623" v="121" actId="1076"/>
          <ac:picMkLst>
            <pc:docMk/>
            <pc:sldMk cId="2342857166" sldId="258"/>
            <ac:picMk id="5" creationId="{E3B4DD52-BB63-73C0-1699-9983A367DDDE}"/>
          </ac:picMkLst>
        </pc:picChg>
      </pc:sldChg>
      <pc:sldChg chg="addSp delSp modSp mod">
        <pc:chgData name="Johannes Schneider" userId="S::csba1622@student.uibk.ac.at::b1322401-7085-4a55-9bb3-d6705c0171b6" providerId="AD" clId="Web-{ECA27DD9-BA10-F044-0F22-5CBDFB4B30EC}" dt="2023-01-27T11:46:40.149" v="65" actId="14100"/>
        <pc:sldMkLst>
          <pc:docMk/>
          <pc:sldMk cId="192614232" sldId="259"/>
        </pc:sldMkLst>
        <pc:spChg chg="del">
          <ac:chgData name="Johannes Schneider" userId="S::csba1622@student.uibk.ac.at::b1322401-7085-4a55-9bb3-d6705c0171b6" providerId="AD" clId="Web-{ECA27DD9-BA10-F044-0F22-5CBDFB4B30EC}" dt="2023-01-27T11:45:50.882" v="59"/>
          <ac:spMkLst>
            <pc:docMk/>
            <pc:sldMk cId="192614232" sldId="259"/>
            <ac:spMk id="3" creationId="{52903BE8-A259-C739-E4DF-980F65BC4B6B}"/>
          </ac:spMkLst>
        </pc:spChg>
        <pc:picChg chg="add mod ord">
          <ac:chgData name="Johannes Schneider" userId="S::csba1622@student.uibk.ac.at::b1322401-7085-4a55-9bb3-d6705c0171b6" providerId="AD" clId="Web-{ECA27DD9-BA10-F044-0F22-5CBDFB4B30EC}" dt="2023-01-27T11:46:40.149" v="65" actId="14100"/>
          <ac:picMkLst>
            <pc:docMk/>
            <pc:sldMk cId="192614232" sldId="259"/>
            <ac:picMk id="4" creationId="{7907659B-B78E-83BF-45E4-D8D64B35F429}"/>
          </ac:picMkLst>
        </pc:picChg>
      </pc:sldChg>
      <pc:sldChg chg="addSp delSp modSp new">
        <pc:chgData name="Johannes Schneider" userId="S::csba1622@student.uibk.ac.at::b1322401-7085-4a55-9bb3-d6705c0171b6" providerId="AD" clId="Web-{ECA27DD9-BA10-F044-0F22-5CBDFB4B30EC}" dt="2023-01-27T11:44:46.614" v="58" actId="1076"/>
        <pc:sldMkLst>
          <pc:docMk/>
          <pc:sldMk cId="1022524561" sldId="260"/>
        </pc:sldMkLst>
        <pc:spChg chg="mod">
          <ac:chgData name="Johannes Schneider" userId="S::csba1622@student.uibk.ac.at::b1322401-7085-4a55-9bb3-d6705c0171b6" providerId="AD" clId="Web-{ECA27DD9-BA10-F044-0F22-5CBDFB4B30EC}" dt="2023-01-27T11:44:31.317" v="49" actId="1076"/>
          <ac:spMkLst>
            <pc:docMk/>
            <pc:sldMk cId="1022524561" sldId="260"/>
            <ac:spMk id="2" creationId="{D1D9DCAF-B192-18CC-E33C-E1DCB1CA50E4}"/>
          </ac:spMkLst>
        </pc:spChg>
        <pc:spChg chg="del">
          <ac:chgData name="Johannes Schneider" userId="S::csba1622@student.uibk.ac.at::b1322401-7085-4a55-9bb3-d6705c0171b6" providerId="AD" clId="Web-{ECA27DD9-BA10-F044-0F22-5CBDFB4B30EC}" dt="2023-01-27T11:43:41.690" v="36"/>
          <ac:spMkLst>
            <pc:docMk/>
            <pc:sldMk cId="1022524561" sldId="260"/>
            <ac:spMk id="3" creationId="{D2153464-BB7C-222F-6D4C-5D53DE1B28DB}"/>
          </ac:spMkLst>
        </pc:spChg>
        <pc:picChg chg="add mod ord">
          <ac:chgData name="Johannes Schneider" userId="S::csba1622@student.uibk.ac.at::b1322401-7085-4a55-9bb3-d6705c0171b6" providerId="AD" clId="Web-{ECA27DD9-BA10-F044-0F22-5CBDFB4B30EC}" dt="2023-01-27T11:44:46.614" v="58" actId="1076"/>
          <ac:picMkLst>
            <pc:docMk/>
            <pc:sldMk cId="1022524561" sldId="260"/>
            <ac:picMk id="4" creationId="{61DB8AFF-2052-EA22-FFA7-107EAA80D7B2}"/>
          </ac:picMkLst>
        </pc:picChg>
        <pc:picChg chg="add mod">
          <ac:chgData name="Johannes Schneider" userId="S::csba1622@student.uibk.ac.at::b1322401-7085-4a55-9bb3-d6705c0171b6" providerId="AD" clId="Web-{ECA27DD9-BA10-F044-0F22-5CBDFB4B30EC}" dt="2023-01-27T11:44:45.161" v="57" actId="1076"/>
          <ac:picMkLst>
            <pc:docMk/>
            <pc:sldMk cId="1022524561" sldId="260"/>
            <ac:picMk id="5" creationId="{9A679A2F-85E7-994D-DFDD-9E764E5901D2}"/>
          </ac:picMkLst>
        </pc:picChg>
      </pc:sldChg>
      <pc:sldChg chg="addSp delSp modSp new mod modClrScheme chgLayout">
        <pc:chgData name="Johannes Schneider" userId="S::csba1622@student.uibk.ac.at::b1322401-7085-4a55-9bb3-d6705c0171b6" providerId="AD" clId="Web-{ECA27DD9-BA10-F044-0F22-5CBDFB4B30EC}" dt="2023-01-27T11:57:23.625" v="168" actId="1076"/>
        <pc:sldMkLst>
          <pc:docMk/>
          <pc:sldMk cId="750866148" sldId="261"/>
        </pc:sldMkLst>
        <pc:spChg chg="mod ord">
          <ac:chgData name="Johannes Schneider" userId="S::csba1622@student.uibk.ac.at::b1322401-7085-4a55-9bb3-d6705c0171b6" providerId="AD" clId="Web-{ECA27DD9-BA10-F044-0F22-5CBDFB4B30EC}" dt="2023-01-27T11:57:23.625" v="168" actId="1076"/>
          <ac:spMkLst>
            <pc:docMk/>
            <pc:sldMk cId="750866148" sldId="261"/>
            <ac:spMk id="2" creationId="{6C1FD049-A2D8-62E8-BE58-9DF4EB62EA3B}"/>
          </ac:spMkLst>
        </pc:spChg>
        <pc:spChg chg="mod ord">
          <ac:chgData name="Johannes Schneider" userId="S::csba1622@student.uibk.ac.at::b1322401-7085-4a55-9bb3-d6705c0171b6" providerId="AD" clId="Web-{ECA27DD9-BA10-F044-0F22-5CBDFB4B30EC}" dt="2023-01-27T11:57:14.734" v="167" actId="20577"/>
          <ac:spMkLst>
            <pc:docMk/>
            <pc:sldMk cId="750866148" sldId="261"/>
            <ac:spMk id="3" creationId="{20BEAA1C-D884-C92F-CD49-E914BC66D683}"/>
          </ac:spMkLst>
        </pc:spChg>
        <pc:spChg chg="add del mod ord">
          <ac:chgData name="Johannes Schneider" userId="S::csba1622@student.uibk.ac.at::b1322401-7085-4a55-9bb3-d6705c0171b6" providerId="AD" clId="Web-{ECA27DD9-BA10-F044-0F22-5CBDFB4B30EC}" dt="2023-01-27T11:53:51.039" v="143"/>
          <ac:spMkLst>
            <pc:docMk/>
            <pc:sldMk cId="750866148" sldId="261"/>
            <ac:spMk id="4" creationId="{813FB63B-80BA-345E-800A-11D372B963BD}"/>
          </ac:spMkLst>
        </pc:spChg>
        <pc:spChg chg="add del mod">
          <ac:chgData name="Johannes Schneider" userId="S::csba1622@student.uibk.ac.at::b1322401-7085-4a55-9bb3-d6705c0171b6" providerId="AD" clId="Web-{ECA27DD9-BA10-F044-0F22-5CBDFB4B30EC}" dt="2023-01-27T11:53:59.243" v="145"/>
          <ac:spMkLst>
            <pc:docMk/>
            <pc:sldMk cId="750866148" sldId="261"/>
            <ac:spMk id="6" creationId="{E0A63D81-BF68-C6C8-888C-37110B536779}"/>
          </ac:spMkLst>
        </pc:spChg>
      </pc:sldChg>
      <pc:sldChg chg="delSp modSp new">
        <pc:chgData name="Johannes Schneider" userId="S::csba1622@student.uibk.ac.at::b1322401-7085-4a55-9bb3-d6705c0171b6" providerId="AD" clId="Web-{ECA27DD9-BA10-F044-0F22-5CBDFB4B30EC}" dt="2023-01-27T11:48:18.887" v="84" actId="20577"/>
        <pc:sldMkLst>
          <pc:docMk/>
          <pc:sldMk cId="4174222360" sldId="262"/>
        </pc:sldMkLst>
        <pc:spChg chg="mod">
          <ac:chgData name="Johannes Schneider" userId="S::csba1622@student.uibk.ac.at::b1322401-7085-4a55-9bb3-d6705c0171b6" providerId="AD" clId="Web-{ECA27DD9-BA10-F044-0F22-5CBDFB4B30EC}" dt="2023-01-27T11:48:18.887" v="84" actId="20577"/>
          <ac:spMkLst>
            <pc:docMk/>
            <pc:sldMk cId="4174222360" sldId="262"/>
            <ac:spMk id="2" creationId="{3CEE7997-9810-7C54-F9E5-DAC3B27F0DD8}"/>
          </ac:spMkLst>
        </pc:spChg>
        <pc:spChg chg="del">
          <ac:chgData name="Johannes Schneider" userId="S::csba1622@student.uibk.ac.at::b1322401-7085-4a55-9bb3-d6705c0171b6" providerId="AD" clId="Web-{ECA27DD9-BA10-F044-0F22-5CBDFB4B30EC}" dt="2023-01-27T11:46:49.056" v="69"/>
          <ac:spMkLst>
            <pc:docMk/>
            <pc:sldMk cId="4174222360" sldId="262"/>
            <ac:spMk id="3" creationId="{3F8F0ED8-D42D-AAD5-5C39-48E59A9DA348}"/>
          </ac:spMkLst>
        </pc:spChg>
      </pc:sldChg>
      <pc:sldChg chg="new del">
        <pc:chgData name="Johannes Schneider" userId="S::csba1622@student.uibk.ac.at::b1322401-7085-4a55-9bb3-d6705c0171b6" providerId="AD" clId="Web-{ECA27DD9-BA10-F044-0F22-5CBDFB4B30EC}" dt="2023-01-27T11:48:22.450" v="85"/>
        <pc:sldMkLst>
          <pc:docMk/>
          <pc:sldMk cId="77629523" sldId="263"/>
        </pc:sldMkLst>
      </pc:sldChg>
      <pc:sldChg chg="modSp add ord replId">
        <pc:chgData name="Johannes Schneider" userId="S::csba1622@student.uibk.ac.at::b1322401-7085-4a55-9bb3-d6705c0171b6" providerId="AD" clId="Web-{ECA27DD9-BA10-F044-0F22-5CBDFB4B30EC}" dt="2023-01-27T11:48:14.356" v="83" actId="20577"/>
        <pc:sldMkLst>
          <pc:docMk/>
          <pc:sldMk cId="2643879837" sldId="264"/>
        </pc:sldMkLst>
        <pc:spChg chg="mod">
          <ac:chgData name="Johannes Schneider" userId="S::csba1622@student.uibk.ac.at::b1322401-7085-4a55-9bb3-d6705c0171b6" providerId="AD" clId="Web-{ECA27DD9-BA10-F044-0F22-5CBDFB4B30EC}" dt="2023-01-27T11:48:14.356" v="83" actId="20577"/>
          <ac:spMkLst>
            <pc:docMk/>
            <pc:sldMk cId="2643879837" sldId="264"/>
            <ac:spMk id="2" creationId="{3CEE7997-9810-7C54-F9E5-DAC3B27F0DD8}"/>
          </ac:spMkLst>
        </pc:spChg>
      </pc:sldChg>
      <pc:sldChg chg="modSp add ord replId">
        <pc:chgData name="Johannes Schneider" userId="S::csba1622@student.uibk.ac.at::b1322401-7085-4a55-9bb3-d6705c0171b6" providerId="AD" clId="Web-{ECA27DD9-BA10-F044-0F22-5CBDFB4B30EC}" dt="2023-01-27T11:49:36.780" v="130" actId="20577"/>
        <pc:sldMkLst>
          <pc:docMk/>
          <pc:sldMk cId="799316698" sldId="265"/>
        </pc:sldMkLst>
        <pc:spChg chg="mod">
          <ac:chgData name="Johannes Schneider" userId="S::csba1622@student.uibk.ac.at::b1322401-7085-4a55-9bb3-d6705c0171b6" providerId="AD" clId="Web-{ECA27DD9-BA10-F044-0F22-5CBDFB4B30EC}" dt="2023-01-27T11:49:36.780" v="130" actId="20577"/>
          <ac:spMkLst>
            <pc:docMk/>
            <pc:sldMk cId="799316698" sldId="265"/>
            <ac:spMk id="2" creationId="{3CEE7997-9810-7C54-F9E5-DAC3B27F0DD8}"/>
          </ac:spMkLst>
        </pc:spChg>
      </pc:sldChg>
      <pc:sldChg chg="addSp delSp modSp new mod modClrScheme modShow chgLayout">
        <pc:chgData name="Johannes Schneider" userId="S::csba1622@student.uibk.ac.at::b1322401-7085-4a55-9bb3-d6705c0171b6" providerId="AD" clId="Web-{ECA27DD9-BA10-F044-0F22-5CBDFB4B30EC}" dt="2023-01-27T12:27:15.577" v="490" actId="20577"/>
        <pc:sldMkLst>
          <pc:docMk/>
          <pc:sldMk cId="2301365721" sldId="266"/>
        </pc:sldMkLst>
        <pc:spChg chg="mod ord">
          <ac:chgData name="Johannes Schneider" userId="S::csba1622@student.uibk.ac.at::b1322401-7085-4a55-9bb3-d6705c0171b6" providerId="AD" clId="Web-{ECA27DD9-BA10-F044-0F22-5CBDFB4B30EC}" dt="2023-01-27T12:06:00.158" v="350"/>
          <ac:spMkLst>
            <pc:docMk/>
            <pc:sldMk cId="2301365721" sldId="266"/>
            <ac:spMk id="2" creationId="{D2DD48DD-C444-C8BE-1DDA-2B5B10A1BE8F}"/>
          </ac:spMkLst>
        </pc:spChg>
        <pc:spChg chg="mod ord">
          <ac:chgData name="Johannes Schneider" userId="S::csba1622@student.uibk.ac.at::b1322401-7085-4a55-9bb3-d6705c0171b6" providerId="AD" clId="Web-{ECA27DD9-BA10-F044-0F22-5CBDFB4B30EC}" dt="2023-01-27T12:27:15.577" v="490" actId="20577"/>
          <ac:spMkLst>
            <pc:docMk/>
            <pc:sldMk cId="2301365721" sldId="266"/>
            <ac:spMk id="3" creationId="{4DB0CF66-9CA8-B77F-0484-875D36BE3C2D}"/>
          </ac:spMkLst>
        </pc:spChg>
        <pc:spChg chg="del">
          <ac:chgData name="Johannes Schneider" userId="S::csba1622@student.uibk.ac.at::b1322401-7085-4a55-9bb3-d6705c0171b6" providerId="AD" clId="Web-{ECA27DD9-BA10-F044-0F22-5CBDFB4B30EC}" dt="2023-01-27T11:58:00.110" v="178"/>
          <ac:spMkLst>
            <pc:docMk/>
            <pc:sldMk cId="2301365721" sldId="266"/>
            <ac:spMk id="4" creationId="{FB0E2D5B-EAA7-2174-F0A1-0BED27093914}"/>
          </ac:spMkLst>
        </pc:spChg>
        <pc:spChg chg="add del">
          <ac:chgData name="Johannes Schneider" userId="S::csba1622@student.uibk.ac.at::b1322401-7085-4a55-9bb3-d6705c0171b6" providerId="AD" clId="Web-{ECA27DD9-BA10-F044-0F22-5CBDFB4B30EC}" dt="2023-01-27T12:05:33.954" v="342"/>
          <ac:spMkLst>
            <pc:docMk/>
            <pc:sldMk cId="2301365721" sldId="266"/>
            <ac:spMk id="5" creationId="{007D2DBF-DD28-0993-3255-39B80060B3F3}"/>
          </ac:spMkLst>
        </pc:spChg>
        <pc:spChg chg="add del mod ord">
          <ac:chgData name="Johannes Schneider" userId="S::csba1622@student.uibk.ac.at::b1322401-7085-4a55-9bb3-d6705c0171b6" providerId="AD" clId="Web-{ECA27DD9-BA10-F044-0F22-5CBDFB4B30EC}" dt="2023-01-27T12:06:00.158" v="350"/>
          <ac:spMkLst>
            <pc:docMk/>
            <pc:sldMk cId="2301365721" sldId="266"/>
            <ac:spMk id="6" creationId="{255BF80B-597E-03D3-DCC7-534C2FE7B74F}"/>
          </ac:spMkLst>
        </pc:spChg>
        <pc:spChg chg="add del mod ord">
          <ac:chgData name="Johannes Schneider" userId="S::csba1622@student.uibk.ac.at::b1322401-7085-4a55-9bb3-d6705c0171b6" providerId="AD" clId="Web-{ECA27DD9-BA10-F044-0F22-5CBDFB4B30EC}" dt="2023-01-27T12:06:00.158" v="350"/>
          <ac:spMkLst>
            <pc:docMk/>
            <pc:sldMk cId="2301365721" sldId="266"/>
            <ac:spMk id="7" creationId="{217FF4FA-A02E-396B-D1D2-707511257B4F}"/>
          </ac:spMkLst>
        </pc:spChg>
        <pc:spChg chg="add del mod ord">
          <ac:chgData name="Johannes Schneider" userId="S::csba1622@student.uibk.ac.at::b1322401-7085-4a55-9bb3-d6705c0171b6" providerId="AD" clId="Web-{ECA27DD9-BA10-F044-0F22-5CBDFB4B30EC}" dt="2023-01-27T12:06:00.158" v="350"/>
          <ac:spMkLst>
            <pc:docMk/>
            <pc:sldMk cId="2301365721" sldId="266"/>
            <ac:spMk id="8" creationId="{87E290A5-3AE7-1D0D-F2DA-071CAA81D3EF}"/>
          </ac:spMkLst>
        </pc:spChg>
        <pc:spChg chg="add del mod">
          <ac:chgData name="Johannes Schneider" userId="S::csba1622@student.uibk.ac.at::b1322401-7085-4a55-9bb3-d6705c0171b6" providerId="AD" clId="Web-{ECA27DD9-BA10-F044-0F22-5CBDFB4B30EC}" dt="2023-01-27T12:05:57.830" v="348"/>
          <ac:spMkLst>
            <pc:docMk/>
            <pc:sldMk cId="2301365721" sldId="266"/>
            <ac:spMk id="17" creationId="{CE1CD6EB-FC7F-C98B-C585-1352DFF23062}"/>
          </ac:spMkLst>
        </pc:spChg>
        <pc:graphicFrameChg chg="add del mod ord modGraphic">
          <ac:chgData name="Johannes Schneider" userId="S::csba1622@student.uibk.ac.at::b1322401-7085-4a55-9bb3-d6705c0171b6" providerId="AD" clId="Web-{ECA27DD9-BA10-F044-0F22-5CBDFB4B30EC}" dt="2023-01-27T12:05:59.033" v="349"/>
          <ac:graphicFrameMkLst>
            <pc:docMk/>
            <pc:sldMk cId="2301365721" sldId="266"/>
            <ac:graphicFrameMk id="9" creationId="{7982E8B2-F82A-3911-3139-560907E38586}"/>
          </ac:graphicFrameMkLst>
        </pc:graphicFrameChg>
      </pc:sldChg>
      <pc:sldChg chg="addSp delSp modSp new">
        <pc:chgData name="Johannes Schneider" userId="S::csba1622@student.uibk.ac.at::b1322401-7085-4a55-9bb3-d6705c0171b6" providerId="AD" clId="Web-{ECA27DD9-BA10-F044-0F22-5CBDFB4B30EC}" dt="2023-01-27T12:24:43.806" v="477" actId="1076"/>
        <pc:sldMkLst>
          <pc:docMk/>
          <pc:sldMk cId="4111051251" sldId="267"/>
        </pc:sldMkLst>
        <pc:spChg chg="mod">
          <ac:chgData name="Johannes Schneider" userId="S::csba1622@student.uibk.ac.at::b1322401-7085-4a55-9bb3-d6705c0171b6" providerId="AD" clId="Web-{ECA27DD9-BA10-F044-0F22-5CBDFB4B30EC}" dt="2023-01-27T12:08:10.022" v="382" actId="20577"/>
          <ac:spMkLst>
            <pc:docMk/>
            <pc:sldMk cId="4111051251" sldId="267"/>
            <ac:spMk id="2" creationId="{D0B18956-1879-EA7C-34FE-BC203898EB07}"/>
          </ac:spMkLst>
        </pc:spChg>
        <pc:spChg chg="mod">
          <ac:chgData name="Johannes Schneider" userId="S::csba1622@student.uibk.ac.at::b1322401-7085-4a55-9bb3-d6705c0171b6" providerId="AD" clId="Web-{ECA27DD9-BA10-F044-0F22-5CBDFB4B30EC}" dt="2023-01-27T12:24:39.775" v="476" actId="14100"/>
          <ac:spMkLst>
            <pc:docMk/>
            <pc:sldMk cId="4111051251" sldId="267"/>
            <ac:spMk id="3" creationId="{5B5F101E-2E2F-5424-F3FB-1002257BF320}"/>
          </ac:spMkLst>
        </pc:spChg>
        <pc:spChg chg="mod">
          <ac:chgData name="Johannes Schneider" userId="S::csba1622@student.uibk.ac.at::b1322401-7085-4a55-9bb3-d6705c0171b6" providerId="AD" clId="Web-{ECA27DD9-BA10-F044-0F22-5CBDFB4B30EC}" dt="2023-01-27T12:21:41.565" v="469" actId="14100"/>
          <ac:spMkLst>
            <pc:docMk/>
            <pc:sldMk cId="4111051251" sldId="267"/>
            <ac:spMk id="4" creationId="{6C4BA0E1-2C30-E5F3-9F65-B6365E7B8675}"/>
          </ac:spMkLst>
        </pc:spChg>
        <pc:picChg chg="add mod">
          <ac:chgData name="Johannes Schneider" userId="S::csba1622@student.uibk.ac.at::b1322401-7085-4a55-9bb3-d6705c0171b6" providerId="AD" clId="Web-{ECA27DD9-BA10-F044-0F22-5CBDFB4B30EC}" dt="2023-01-27T12:24:43.806" v="477" actId="1076"/>
          <ac:picMkLst>
            <pc:docMk/>
            <pc:sldMk cId="4111051251" sldId="267"/>
            <ac:picMk id="5" creationId="{8BE295C5-0430-F7B1-7F9B-E88A7BF8E1A3}"/>
          </ac:picMkLst>
        </pc:picChg>
        <pc:picChg chg="add del mod">
          <ac:chgData name="Johannes Schneider" userId="S::csba1622@student.uibk.ac.at::b1322401-7085-4a55-9bb3-d6705c0171b6" providerId="AD" clId="Web-{ECA27DD9-BA10-F044-0F22-5CBDFB4B30EC}" dt="2023-01-27T12:24:28.571" v="472"/>
          <ac:picMkLst>
            <pc:docMk/>
            <pc:sldMk cId="4111051251" sldId="267"/>
            <ac:picMk id="6" creationId="{98BAE82B-3543-D56A-B23C-EC8D7E08BF2D}"/>
          </ac:picMkLst>
        </pc:picChg>
      </pc:sldChg>
      <pc:sldChg chg="modSp new">
        <pc:chgData name="Johannes Schneider" userId="S::csba1622@student.uibk.ac.at::b1322401-7085-4a55-9bb3-d6705c0171b6" providerId="AD" clId="Web-{ECA27DD9-BA10-F044-0F22-5CBDFB4B30EC}" dt="2023-01-27T12:27:21.390" v="492" actId="20577"/>
        <pc:sldMkLst>
          <pc:docMk/>
          <pc:sldMk cId="95736473" sldId="268"/>
        </pc:sldMkLst>
        <pc:spChg chg="mod">
          <ac:chgData name="Johannes Schneider" userId="S::csba1622@student.uibk.ac.at::b1322401-7085-4a55-9bb3-d6705c0171b6" providerId="AD" clId="Web-{ECA27DD9-BA10-F044-0F22-5CBDFB4B30EC}" dt="2023-01-27T12:27:21.390" v="492" actId="20577"/>
          <ac:spMkLst>
            <pc:docMk/>
            <pc:sldMk cId="95736473" sldId="268"/>
            <ac:spMk id="2" creationId="{050AE783-2CEE-66B5-3328-C122AD7B5EBC}"/>
          </ac:spMkLst>
        </pc:spChg>
      </pc:sldChg>
      <pc:sldChg chg="modSp add ord replId">
        <pc:chgData name="Johannes Schneider" userId="S::csba1622@student.uibk.ac.at::b1322401-7085-4a55-9bb3-d6705c0171b6" providerId="AD" clId="Web-{ECA27DD9-BA10-F044-0F22-5CBDFB4B30EC}" dt="2023-01-27T12:07:40.677" v="373" actId="20577"/>
        <pc:sldMkLst>
          <pc:docMk/>
          <pc:sldMk cId="2160532212" sldId="269"/>
        </pc:sldMkLst>
        <pc:spChg chg="mod">
          <ac:chgData name="Johannes Schneider" userId="S::csba1622@student.uibk.ac.at::b1322401-7085-4a55-9bb3-d6705c0171b6" providerId="AD" clId="Web-{ECA27DD9-BA10-F044-0F22-5CBDFB4B30EC}" dt="2023-01-27T12:07:40.677" v="373" actId="20577"/>
          <ac:spMkLst>
            <pc:docMk/>
            <pc:sldMk cId="2160532212" sldId="269"/>
            <ac:spMk id="2" creationId="{3CEE7997-9810-7C54-F9E5-DAC3B27F0DD8}"/>
          </ac:spMkLst>
        </pc:spChg>
      </pc:sldChg>
      <pc:sldChg chg="modSp add mod ord replId modShow">
        <pc:chgData name="Johannes Schneider" userId="S::csba1622@student.uibk.ac.at::b1322401-7085-4a55-9bb3-d6705c0171b6" providerId="AD" clId="Web-{ECA27DD9-BA10-F044-0F22-5CBDFB4B30EC}" dt="2023-01-27T12:30:18.474" v="536"/>
        <pc:sldMkLst>
          <pc:docMk/>
          <pc:sldMk cId="2671559687" sldId="270"/>
        </pc:sldMkLst>
        <pc:spChg chg="mod">
          <ac:chgData name="Johannes Schneider" userId="S::csba1622@student.uibk.ac.at::b1322401-7085-4a55-9bb3-d6705c0171b6" providerId="AD" clId="Web-{ECA27DD9-BA10-F044-0F22-5CBDFB4B30EC}" dt="2023-01-27T12:25:07.416" v="485" actId="20577"/>
          <ac:spMkLst>
            <pc:docMk/>
            <pc:sldMk cId="2671559687" sldId="270"/>
            <ac:spMk id="2" creationId="{3CEE7997-9810-7C54-F9E5-DAC3B27F0DD8}"/>
          </ac:spMkLst>
        </pc:spChg>
      </pc:sldChg>
      <pc:sldChg chg="delSp modSp new">
        <pc:chgData name="Johannes Schneider" userId="S::csba1622@student.uibk.ac.at::b1322401-7085-4a55-9bb3-d6705c0171b6" providerId="AD" clId="Web-{ECA27DD9-BA10-F044-0F22-5CBDFB4B30EC}" dt="2023-01-27T12:30:09.458" v="534" actId="20577"/>
        <pc:sldMkLst>
          <pc:docMk/>
          <pc:sldMk cId="2713009261" sldId="271"/>
        </pc:sldMkLst>
        <pc:spChg chg="mod">
          <ac:chgData name="Johannes Schneider" userId="S::csba1622@student.uibk.ac.at::b1322401-7085-4a55-9bb3-d6705c0171b6" providerId="AD" clId="Web-{ECA27DD9-BA10-F044-0F22-5CBDFB4B30EC}" dt="2023-01-27T12:27:58.157" v="503" actId="20577"/>
          <ac:spMkLst>
            <pc:docMk/>
            <pc:sldMk cId="2713009261" sldId="271"/>
            <ac:spMk id="2" creationId="{08FEDB9C-4033-6DDE-A81F-241E72A9D266}"/>
          </ac:spMkLst>
        </pc:spChg>
        <pc:spChg chg="mod">
          <ac:chgData name="Johannes Schneider" userId="S::csba1622@student.uibk.ac.at::b1322401-7085-4a55-9bb3-d6705c0171b6" providerId="AD" clId="Web-{ECA27DD9-BA10-F044-0F22-5CBDFB4B30EC}" dt="2023-01-27T12:30:09.458" v="534" actId="20577"/>
          <ac:spMkLst>
            <pc:docMk/>
            <pc:sldMk cId="2713009261" sldId="271"/>
            <ac:spMk id="3" creationId="{6287A062-42CA-9741-4F9D-F5145BD54B68}"/>
          </ac:spMkLst>
        </pc:spChg>
        <pc:spChg chg="del">
          <ac:chgData name="Johannes Schneider" userId="S::csba1622@student.uibk.ac.at::b1322401-7085-4a55-9bb3-d6705c0171b6" providerId="AD" clId="Web-{ECA27DD9-BA10-F044-0F22-5CBDFB4B30EC}" dt="2023-01-27T12:28:02.375" v="504"/>
          <ac:spMkLst>
            <pc:docMk/>
            <pc:sldMk cId="2713009261" sldId="271"/>
            <ac:spMk id="4" creationId="{4F5DE48D-63F7-9423-3A0F-357CEBFFC669}"/>
          </ac:spMkLst>
        </pc:spChg>
      </pc:sldChg>
      <pc:sldChg chg="modSp add ord replId">
        <pc:chgData name="Johannes Schneider" userId="S::csba1622@student.uibk.ac.at::b1322401-7085-4a55-9bb3-d6705c0171b6" providerId="AD" clId="Web-{ECA27DD9-BA10-F044-0F22-5CBDFB4B30EC}" dt="2023-01-27T12:30:27.021" v="542" actId="20577"/>
        <pc:sldMkLst>
          <pc:docMk/>
          <pc:sldMk cId="443910394" sldId="272"/>
        </pc:sldMkLst>
        <pc:spChg chg="mod">
          <ac:chgData name="Johannes Schneider" userId="S::csba1622@student.uibk.ac.at::b1322401-7085-4a55-9bb3-d6705c0171b6" providerId="AD" clId="Web-{ECA27DD9-BA10-F044-0F22-5CBDFB4B30EC}" dt="2023-01-27T12:30:27.021" v="542" actId="20577"/>
          <ac:spMkLst>
            <pc:docMk/>
            <pc:sldMk cId="443910394" sldId="272"/>
            <ac:spMk id="2" creationId="{3CEE7997-9810-7C54-F9E5-DAC3B27F0DD8}"/>
          </ac:spMkLst>
        </pc:spChg>
      </pc:sldChg>
      <pc:sldChg chg="addSp delSp modSp new mod modClrScheme chgLayout">
        <pc:chgData name="Johannes Schneider" userId="S::csba1622@student.uibk.ac.at::b1322401-7085-4a55-9bb3-d6705c0171b6" providerId="AD" clId="Web-{ECA27DD9-BA10-F044-0F22-5CBDFB4B30EC}" dt="2023-01-27T12:37:53.318" v="648" actId="20577"/>
        <pc:sldMkLst>
          <pc:docMk/>
          <pc:sldMk cId="3133802982" sldId="273"/>
        </pc:sldMkLst>
        <pc:spChg chg="mod ord">
          <ac:chgData name="Johannes Schneider" userId="S::csba1622@student.uibk.ac.at::b1322401-7085-4a55-9bb3-d6705c0171b6" providerId="AD" clId="Web-{ECA27DD9-BA10-F044-0F22-5CBDFB4B30EC}" dt="2023-01-27T12:32:34.260" v="554" actId="20577"/>
          <ac:spMkLst>
            <pc:docMk/>
            <pc:sldMk cId="3133802982" sldId="273"/>
            <ac:spMk id="2" creationId="{C0410F52-EEEC-C684-1372-CA2E16B5D298}"/>
          </ac:spMkLst>
        </pc:spChg>
        <pc:spChg chg="mod ord">
          <ac:chgData name="Johannes Schneider" userId="S::csba1622@student.uibk.ac.at::b1322401-7085-4a55-9bb3-d6705c0171b6" providerId="AD" clId="Web-{ECA27DD9-BA10-F044-0F22-5CBDFB4B30EC}" dt="2023-01-27T12:37:49.678" v="647" actId="20577"/>
          <ac:spMkLst>
            <pc:docMk/>
            <pc:sldMk cId="3133802982" sldId="273"/>
            <ac:spMk id="3" creationId="{3D40994D-9BA9-20BE-F9BD-8E3BC59F1318}"/>
          </ac:spMkLst>
        </pc:spChg>
        <pc:spChg chg="add del mod ord">
          <ac:chgData name="Johannes Schneider" userId="S::csba1622@student.uibk.ac.at::b1322401-7085-4a55-9bb3-d6705c0171b6" providerId="AD" clId="Web-{ECA27DD9-BA10-F044-0F22-5CBDFB4B30EC}" dt="2023-01-27T12:32:57.417" v="577"/>
          <ac:spMkLst>
            <pc:docMk/>
            <pc:sldMk cId="3133802982" sldId="273"/>
            <ac:spMk id="4" creationId="{42090650-DDF7-48CD-D21E-9798E941D46E}"/>
          </ac:spMkLst>
        </pc:spChg>
        <pc:spChg chg="add del mod ord">
          <ac:chgData name="Johannes Schneider" userId="S::csba1622@student.uibk.ac.at::b1322401-7085-4a55-9bb3-d6705c0171b6" providerId="AD" clId="Web-{ECA27DD9-BA10-F044-0F22-5CBDFB4B30EC}" dt="2023-01-27T12:32:59.542" v="578"/>
          <ac:spMkLst>
            <pc:docMk/>
            <pc:sldMk cId="3133802982" sldId="273"/>
            <ac:spMk id="5" creationId="{A1CDCF27-B74C-A12F-23AB-030159D6897C}"/>
          </ac:spMkLst>
        </pc:spChg>
        <pc:spChg chg="add mod ord">
          <ac:chgData name="Johannes Schneider" userId="S::csba1622@student.uibk.ac.at::b1322401-7085-4a55-9bb3-d6705c0171b6" providerId="AD" clId="Web-{ECA27DD9-BA10-F044-0F22-5CBDFB4B30EC}" dt="2023-01-27T12:37:53.318" v="648" actId="20577"/>
          <ac:spMkLst>
            <pc:docMk/>
            <pc:sldMk cId="3133802982" sldId="273"/>
            <ac:spMk id="6" creationId="{C518D16F-4903-6BA6-3851-3FA474AE9189}"/>
          </ac:spMkLst>
        </pc:spChg>
        <pc:spChg chg="add del mod">
          <ac:chgData name="Johannes Schneider" userId="S::csba1622@student.uibk.ac.at::b1322401-7085-4a55-9bb3-d6705c0171b6" providerId="AD" clId="Web-{ECA27DD9-BA10-F044-0F22-5CBDFB4B30EC}" dt="2023-01-27T12:33:01.026" v="579"/>
          <ac:spMkLst>
            <pc:docMk/>
            <pc:sldMk cId="3133802982" sldId="273"/>
            <ac:spMk id="8" creationId="{6DE0D61E-2745-2003-FE91-814B8920AE5B}"/>
          </ac:spMkLst>
        </pc:spChg>
      </pc:sldChg>
      <pc:sldMasterChg chg="mod setBg modSldLayout">
        <pc:chgData name="Johannes Schneider" userId="S::csba1622@student.uibk.ac.at::b1322401-7085-4a55-9bb3-d6705c0171b6" providerId="AD" clId="Web-{ECA27DD9-BA10-F044-0F22-5CBDFB4B30EC}" dt="2023-01-27T11:33:33.497" v="11"/>
        <pc:sldMasterMkLst>
          <pc:docMk/>
          <pc:sldMasterMk cId="201743555" sldId="2147483672"/>
        </pc:sldMasterMkLst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2573364082" sldId="2147483673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336461183" sldId="2147483674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813156341" sldId="2147483675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072896486" sldId="2147483676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280644384" sldId="2147483677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842677603" sldId="2147483678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3410903080" sldId="2147483679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3630030639" sldId="2147483680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932501127" sldId="2147483681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1850373010" sldId="2147483682"/>
          </pc:sldLayoutMkLst>
        </pc:sldLayoutChg>
        <pc:sldLayoutChg chg="mod">
          <pc:chgData name="Johannes Schneider" userId="S::csba1622@student.uibk.ac.at::b1322401-7085-4a55-9bb3-d6705c0171b6" providerId="AD" clId="Web-{ECA27DD9-BA10-F044-0F22-5CBDFB4B30EC}" dt="2023-01-27T11:33:33.497" v="11"/>
          <pc:sldLayoutMkLst>
            <pc:docMk/>
            <pc:sldMasterMk cId="201743555" sldId="2147483672"/>
            <pc:sldLayoutMk cId="367421055" sldId="2147483683"/>
          </pc:sldLayoutMkLst>
        </pc:sldLayoutChg>
      </pc:sldMasterChg>
    </pc:docChg>
  </pc:docChgLst>
  <pc:docChgLst>
    <pc:chgData name="Johannes Schneider" userId="S::csba1622@student.uibk.ac.at::b1322401-7085-4a55-9bb3-d6705c0171b6" providerId="AD" clId="Web-{3897513C-050D-80A7-47C4-D9CB00EC4E5D}"/>
    <pc:docChg chg="modSld">
      <pc:chgData name="Johannes Schneider" userId="S::csba1622@student.uibk.ac.at::b1322401-7085-4a55-9bb3-d6705c0171b6" providerId="AD" clId="Web-{3897513C-050D-80A7-47C4-D9CB00EC4E5D}" dt="2023-01-29T09:58:12.115" v="13" actId="1076"/>
      <pc:docMkLst>
        <pc:docMk/>
      </pc:docMkLst>
      <pc:sldChg chg="modSp">
        <pc:chgData name="Johannes Schneider" userId="S::csba1622@student.uibk.ac.at::b1322401-7085-4a55-9bb3-d6705c0171b6" providerId="AD" clId="Web-{3897513C-050D-80A7-47C4-D9CB00EC4E5D}" dt="2023-01-29T09:57:03.109" v="1" actId="20577"/>
        <pc:sldMkLst>
          <pc:docMk/>
          <pc:sldMk cId="192614232" sldId="259"/>
        </pc:sldMkLst>
        <pc:spChg chg="mod">
          <ac:chgData name="Johannes Schneider" userId="S::csba1622@student.uibk.ac.at::b1322401-7085-4a55-9bb3-d6705c0171b6" providerId="AD" clId="Web-{3897513C-050D-80A7-47C4-D9CB00EC4E5D}" dt="2023-01-29T09:57:03.109" v="1" actId="20577"/>
          <ac:spMkLst>
            <pc:docMk/>
            <pc:sldMk cId="192614232" sldId="259"/>
            <ac:spMk id="5" creationId="{036577A7-6D0A-072C-79A1-036D3DD0DCDB}"/>
          </ac:spMkLst>
        </pc:spChg>
      </pc:sldChg>
      <pc:sldChg chg="addSp delSp modSp">
        <pc:chgData name="Johannes Schneider" userId="S::csba1622@student.uibk.ac.at::b1322401-7085-4a55-9bb3-d6705c0171b6" providerId="AD" clId="Web-{3897513C-050D-80A7-47C4-D9CB00EC4E5D}" dt="2023-01-29T09:58:12.115" v="13" actId="1076"/>
        <pc:sldMkLst>
          <pc:docMk/>
          <pc:sldMk cId="95736473" sldId="268"/>
        </pc:sldMkLst>
        <pc:spChg chg="mod">
          <ac:chgData name="Johannes Schneider" userId="S::csba1622@student.uibk.ac.at::b1322401-7085-4a55-9bb3-d6705c0171b6" providerId="AD" clId="Web-{3897513C-050D-80A7-47C4-D9CB00EC4E5D}" dt="2023-01-29T09:57:31.704" v="6" actId="1076"/>
          <ac:spMkLst>
            <pc:docMk/>
            <pc:sldMk cId="95736473" sldId="268"/>
            <ac:spMk id="2" creationId="{050AE783-2CEE-66B5-3328-C122AD7B5EBC}"/>
          </ac:spMkLst>
        </pc:spChg>
        <pc:spChg chg="del">
          <ac:chgData name="Johannes Schneider" userId="S::csba1622@student.uibk.ac.at::b1322401-7085-4a55-9bb3-d6705c0171b6" providerId="AD" clId="Web-{3897513C-050D-80A7-47C4-D9CB00EC4E5D}" dt="2023-01-29T09:57:20.610" v="2"/>
          <ac:spMkLst>
            <pc:docMk/>
            <pc:sldMk cId="95736473" sldId="268"/>
            <ac:spMk id="3" creationId="{C7CBFAED-2FD0-049F-20EE-9D683C8ECFF9}"/>
          </ac:spMkLst>
        </pc:spChg>
        <pc:spChg chg="del">
          <ac:chgData name="Johannes Schneider" userId="S::csba1622@student.uibk.ac.at::b1322401-7085-4a55-9bb3-d6705c0171b6" providerId="AD" clId="Web-{3897513C-050D-80A7-47C4-D9CB00EC4E5D}" dt="2023-01-29T09:57:35.970" v="8"/>
          <ac:spMkLst>
            <pc:docMk/>
            <pc:sldMk cId="95736473" sldId="268"/>
            <ac:spMk id="4" creationId="{4E0BAD7D-9E8B-C2D8-50B3-1D4232CC90CE}"/>
          </ac:spMkLst>
        </pc:spChg>
        <pc:spChg chg="add del mod">
          <ac:chgData name="Johannes Schneider" userId="S::csba1622@student.uibk.ac.at::b1322401-7085-4a55-9bb3-d6705c0171b6" providerId="AD" clId="Web-{3897513C-050D-80A7-47C4-D9CB00EC4E5D}" dt="2023-01-29T09:58:05.427" v="10"/>
          <ac:spMkLst>
            <pc:docMk/>
            <pc:sldMk cId="95736473" sldId="268"/>
            <ac:spMk id="7" creationId="{2E82643B-6D85-3202-1542-4B97516C46E6}"/>
          </ac:spMkLst>
        </pc:spChg>
        <pc:picChg chg="add del mod ord">
          <ac:chgData name="Johannes Schneider" userId="S::csba1622@student.uibk.ac.at::b1322401-7085-4a55-9bb3-d6705c0171b6" providerId="AD" clId="Web-{3897513C-050D-80A7-47C4-D9CB00EC4E5D}" dt="2023-01-29T09:57:57.393" v="9"/>
          <ac:picMkLst>
            <pc:docMk/>
            <pc:sldMk cId="95736473" sldId="268"/>
            <ac:picMk id="5" creationId="{B34F77BC-F8B9-917D-2B1D-EF95FD5BC802}"/>
          </ac:picMkLst>
        </pc:picChg>
        <pc:picChg chg="add mod ord">
          <ac:chgData name="Johannes Schneider" userId="S::csba1622@student.uibk.ac.at::b1322401-7085-4a55-9bb3-d6705c0171b6" providerId="AD" clId="Web-{3897513C-050D-80A7-47C4-D9CB00EC4E5D}" dt="2023-01-29T09:58:12.115" v="13" actId="1076"/>
          <ac:picMkLst>
            <pc:docMk/>
            <pc:sldMk cId="95736473" sldId="268"/>
            <ac:picMk id="8" creationId="{9D2C1825-6AC5-C56E-42A1-BB582C15B412}"/>
          </ac:picMkLst>
        </pc:picChg>
      </pc:sldChg>
    </pc:docChg>
  </pc:docChgLst>
  <pc:docChgLst>
    <pc:chgData name="Johannes Schneider" userId="S::csba1622@student.uibk.ac.at::b1322401-7085-4a55-9bb3-d6705c0171b6" providerId="AD" clId="Web-{3D867E7C-05D0-1F80-51A5-BD45A05BFB86}"/>
    <pc:docChg chg="addSld delSld modSld">
      <pc:chgData name="Johannes Schneider" userId="S::csba1622@student.uibk.ac.at::b1322401-7085-4a55-9bb3-d6705c0171b6" providerId="AD" clId="Web-{3D867E7C-05D0-1F80-51A5-BD45A05BFB86}" dt="2023-01-28T21:45:05.395" v="107" actId="20577"/>
      <pc:docMkLst>
        <pc:docMk/>
      </pc:docMkLst>
      <pc:sldChg chg="addSp delSp modSp">
        <pc:chgData name="Johannes Schneider" userId="S::csba1622@student.uibk.ac.at::b1322401-7085-4a55-9bb3-d6705c0171b6" providerId="AD" clId="Web-{3D867E7C-05D0-1F80-51A5-BD45A05BFB86}" dt="2023-01-28T21:41:19.714" v="105" actId="20577"/>
        <pc:sldMkLst>
          <pc:docMk/>
          <pc:sldMk cId="192614232" sldId="259"/>
        </pc:sldMkLst>
        <pc:spChg chg="mod">
          <ac:chgData name="Johannes Schneider" userId="S::csba1622@student.uibk.ac.at::b1322401-7085-4a55-9bb3-d6705c0171b6" providerId="AD" clId="Web-{3D867E7C-05D0-1F80-51A5-BD45A05BFB86}" dt="2023-01-28T21:41:19.714" v="105" actId="20577"/>
          <ac:spMkLst>
            <pc:docMk/>
            <pc:sldMk cId="192614232" sldId="259"/>
            <ac:spMk id="2" creationId="{39E5F4C1-4564-B8DD-544C-9D04F58F0345}"/>
          </ac:spMkLst>
        </pc:spChg>
        <pc:spChg chg="add mod">
          <ac:chgData name="Johannes Schneider" userId="S::csba1622@student.uibk.ac.at::b1322401-7085-4a55-9bb3-d6705c0171b6" providerId="AD" clId="Web-{3D867E7C-05D0-1F80-51A5-BD45A05BFB86}" dt="2023-01-28T21:41:16.354" v="104" actId="20577"/>
          <ac:spMkLst>
            <pc:docMk/>
            <pc:sldMk cId="192614232" sldId="259"/>
            <ac:spMk id="5" creationId="{036577A7-6D0A-072C-79A1-036D3DD0DCDB}"/>
          </ac:spMkLst>
        </pc:spChg>
        <pc:picChg chg="del">
          <ac:chgData name="Johannes Schneider" userId="S::csba1622@student.uibk.ac.at::b1322401-7085-4a55-9bb3-d6705c0171b6" providerId="AD" clId="Web-{3D867E7C-05D0-1F80-51A5-BD45A05BFB86}" dt="2023-01-28T21:41:04.135" v="101"/>
          <ac:picMkLst>
            <pc:docMk/>
            <pc:sldMk cId="192614232" sldId="259"/>
            <ac:picMk id="4" creationId="{7907659B-B78E-83BF-45E4-D8D64B35F429}"/>
          </ac:picMkLst>
        </pc:picChg>
      </pc:sldChg>
      <pc:sldChg chg="modSp">
        <pc:chgData name="Johannes Schneider" userId="S::csba1622@student.uibk.ac.at::b1322401-7085-4a55-9bb3-d6705c0171b6" providerId="AD" clId="Web-{3D867E7C-05D0-1F80-51A5-BD45A05BFB86}" dt="2023-01-28T21:45:05.395" v="107" actId="20577"/>
        <pc:sldMkLst>
          <pc:docMk/>
          <pc:sldMk cId="2713009261" sldId="271"/>
        </pc:sldMkLst>
        <pc:spChg chg="mod">
          <ac:chgData name="Johannes Schneider" userId="S::csba1622@student.uibk.ac.at::b1322401-7085-4a55-9bb3-d6705c0171b6" providerId="AD" clId="Web-{3D867E7C-05D0-1F80-51A5-BD45A05BFB86}" dt="2023-01-28T21:45:05.395" v="107" actId="20577"/>
          <ac:spMkLst>
            <pc:docMk/>
            <pc:sldMk cId="2713009261" sldId="271"/>
            <ac:spMk id="2" creationId="{08FEDB9C-4033-6DDE-A81F-241E72A9D266}"/>
          </ac:spMkLst>
        </pc:spChg>
      </pc:sldChg>
      <pc:sldChg chg="modSp mod modClrScheme chgLayout">
        <pc:chgData name="Johannes Schneider" userId="S::csba1622@student.uibk.ac.at::b1322401-7085-4a55-9bb3-d6705c0171b6" providerId="AD" clId="Web-{3D867E7C-05D0-1F80-51A5-BD45A05BFB86}" dt="2023-01-28T21:35:50.555" v="1"/>
        <pc:sldMkLst>
          <pc:docMk/>
          <pc:sldMk cId="3133802982" sldId="273"/>
        </pc:sldMkLst>
        <pc:spChg chg="mod ord">
          <ac:chgData name="Johannes Schneider" userId="S::csba1622@student.uibk.ac.at::b1322401-7085-4a55-9bb3-d6705c0171b6" providerId="AD" clId="Web-{3D867E7C-05D0-1F80-51A5-BD45A05BFB86}" dt="2023-01-28T21:35:50.555" v="1"/>
          <ac:spMkLst>
            <pc:docMk/>
            <pc:sldMk cId="3133802982" sldId="273"/>
            <ac:spMk id="2" creationId="{C0410F52-EEEC-C684-1372-CA2E16B5D298}"/>
          </ac:spMkLst>
        </pc:spChg>
        <pc:spChg chg="mod ord">
          <ac:chgData name="Johannes Schneider" userId="S::csba1622@student.uibk.ac.at::b1322401-7085-4a55-9bb3-d6705c0171b6" providerId="AD" clId="Web-{3D867E7C-05D0-1F80-51A5-BD45A05BFB86}" dt="2023-01-28T21:35:50.555" v="1"/>
          <ac:spMkLst>
            <pc:docMk/>
            <pc:sldMk cId="3133802982" sldId="273"/>
            <ac:spMk id="3" creationId="{3D40994D-9BA9-20BE-F9BD-8E3BC59F1318}"/>
          </ac:spMkLst>
        </pc:spChg>
        <pc:spChg chg="mod ord">
          <ac:chgData name="Johannes Schneider" userId="S::csba1622@student.uibk.ac.at::b1322401-7085-4a55-9bb3-d6705c0171b6" providerId="AD" clId="Web-{3D867E7C-05D0-1F80-51A5-BD45A05BFB86}" dt="2023-01-28T21:35:50.555" v="1"/>
          <ac:spMkLst>
            <pc:docMk/>
            <pc:sldMk cId="3133802982" sldId="273"/>
            <ac:spMk id="6" creationId="{C518D16F-4903-6BA6-3851-3FA474AE9189}"/>
          </ac:spMkLst>
        </pc:spChg>
      </pc:sldChg>
      <pc:sldChg chg="delSp modSp new mod modClrScheme chgLayout">
        <pc:chgData name="Johannes Schneider" userId="S::csba1622@student.uibk.ac.at::b1322401-7085-4a55-9bb3-d6705c0171b6" providerId="AD" clId="Web-{3D867E7C-05D0-1F80-51A5-BD45A05BFB86}" dt="2023-01-28T21:38:28.285" v="100" actId="20577"/>
        <pc:sldMkLst>
          <pc:docMk/>
          <pc:sldMk cId="2041401220" sldId="274"/>
        </pc:sldMkLst>
        <pc:spChg chg="mod ord">
          <ac:chgData name="Johannes Schneider" userId="S::csba1622@student.uibk.ac.at::b1322401-7085-4a55-9bb3-d6705c0171b6" providerId="AD" clId="Web-{3D867E7C-05D0-1F80-51A5-BD45A05BFB86}" dt="2023-01-28T21:36:58.657" v="18" actId="20577"/>
          <ac:spMkLst>
            <pc:docMk/>
            <pc:sldMk cId="2041401220" sldId="274"/>
            <ac:spMk id="2" creationId="{F52F1E2B-FD62-3A89-FDB8-57AB1B2ACC4E}"/>
          </ac:spMkLst>
        </pc:spChg>
        <pc:spChg chg="del">
          <ac:chgData name="Johannes Schneider" userId="S::csba1622@student.uibk.ac.at::b1322401-7085-4a55-9bb3-d6705c0171b6" providerId="AD" clId="Web-{3D867E7C-05D0-1F80-51A5-BD45A05BFB86}" dt="2023-01-28T21:36:02.180" v="5"/>
          <ac:spMkLst>
            <pc:docMk/>
            <pc:sldMk cId="2041401220" sldId="274"/>
            <ac:spMk id="3" creationId="{0C37A3A5-0ADD-A5C9-3280-7C6262AE4243}"/>
          </ac:spMkLst>
        </pc:spChg>
        <pc:spChg chg="mod ord">
          <ac:chgData name="Johannes Schneider" userId="S::csba1622@student.uibk.ac.at::b1322401-7085-4a55-9bb3-d6705c0171b6" providerId="AD" clId="Web-{3D867E7C-05D0-1F80-51A5-BD45A05BFB86}" dt="2023-01-28T21:38:28.285" v="100" actId="20577"/>
          <ac:spMkLst>
            <pc:docMk/>
            <pc:sldMk cId="2041401220" sldId="274"/>
            <ac:spMk id="4" creationId="{D14C309B-3487-78B7-0FB1-18DDD308F9AE}"/>
          </ac:spMkLst>
        </pc:spChg>
        <pc:spChg chg="del">
          <ac:chgData name="Johannes Schneider" userId="S::csba1622@student.uibk.ac.at::b1322401-7085-4a55-9bb3-d6705c0171b6" providerId="AD" clId="Web-{3D867E7C-05D0-1F80-51A5-BD45A05BFB86}" dt="2023-01-28T21:36:02.180" v="5"/>
          <ac:spMkLst>
            <pc:docMk/>
            <pc:sldMk cId="2041401220" sldId="274"/>
            <ac:spMk id="5" creationId="{7523C9BC-047F-1539-16CC-38F31BCE351D}"/>
          </ac:spMkLst>
        </pc:spChg>
        <pc:spChg chg="del">
          <ac:chgData name="Johannes Schneider" userId="S::csba1622@student.uibk.ac.at::b1322401-7085-4a55-9bb3-d6705c0171b6" providerId="AD" clId="Web-{3D867E7C-05D0-1F80-51A5-BD45A05BFB86}" dt="2023-01-28T21:36:02.180" v="5"/>
          <ac:spMkLst>
            <pc:docMk/>
            <pc:sldMk cId="2041401220" sldId="274"/>
            <ac:spMk id="6" creationId="{A338B9F8-3B07-85AC-F4BC-408BF37AF077}"/>
          </ac:spMkLst>
        </pc:spChg>
      </pc:sldChg>
      <pc:sldChg chg="new del">
        <pc:chgData name="Johannes Schneider" userId="S::csba1622@student.uibk.ac.at::b1322401-7085-4a55-9bb3-d6705c0171b6" providerId="AD" clId="Web-{3D867E7C-05D0-1F80-51A5-BD45A05BFB86}" dt="2023-01-28T21:35:56.789" v="4"/>
        <pc:sldMkLst>
          <pc:docMk/>
          <pc:sldMk cId="2068273382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Vix2Azy4Y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Abschlusspräsentation G4T4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6393085"/>
            <a:ext cx="12192000" cy="46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200" dirty="0">
                <a:cs typeface="Calibri"/>
              </a:rPr>
              <a:t>Johannes Heim, Raphael Heiß, Manuel </a:t>
            </a:r>
            <a:r>
              <a:rPr lang="de-DE" sz="1200" dirty="0" err="1">
                <a:cs typeface="Calibri"/>
              </a:rPr>
              <a:t>Lahner</a:t>
            </a:r>
            <a:r>
              <a:rPr lang="de-DE" sz="1200" dirty="0">
                <a:cs typeface="Calibri"/>
              </a:rPr>
              <a:t>, Daniel-Sebastian </a:t>
            </a:r>
            <a:r>
              <a:rPr lang="de-DE" sz="1200" dirty="0" err="1">
                <a:cs typeface="Calibri"/>
              </a:rPr>
              <a:t>Carp</a:t>
            </a:r>
            <a:r>
              <a:rPr lang="de-DE" sz="1200" dirty="0">
                <a:cs typeface="Calibri"/>
              </a:rPr>
              <a:t>-Popescu, Johannes Schneider</a:t>
            </a:r>
            <a:endParaRPr lang="de-DE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997-9810-7C54-F9E5-DAC3B27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44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cs typeface="Calibri Light"/>
              </a:rPr>
              <a:t>Technologie</a:t>
            </a:r>
          </a:p>
        </p:txBody>
      </p:sp>
    </p:spTree>
    <p:extLst>
      <p:ext uri="{BB962C8B-B14F-4D97-AF65-F5344CB8AC3E}">
        <p14:creationId xmlns:p14="http://schemas.microsoft.com/office/powerpoint/2010/main" val="21605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956-1879-EA7C-34FE-BC203898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Spring &amp; XHTML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101E-2E2F-5424-F3FB-1002257BF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512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008000"/>
                </a:highlight>
                <a:cs typeface="Calibri"/>
              </a:rPr>
              <a:t>Schichtenartiger</a:t>
            </a:r>
            <a:r>
              <a:rPr lang="en-US" dirty="0">
                <a:highlight>
                  <a:srgbClr val="008000"/>
                </a:highlight>
                <a:cs typeface="Calibri"/>
              </a:rPr>
              <a:t> Aufbau --&gt; </a:t>
            </a:r>
            <a:r>
              <a:rPr lang="en-US" dirty="0" err="1">
                <a:highlight>
                  <a:srgbClr val="008000"/>
                </a:highlight>
                <a:cs typeface="Calibri"/>
              </a:rPr>
              <a:t>übersichtlich</a:t>
            </a:r>
            <a:endParaRPr lang="en-US" dirty="0" err="1">
              <a:highlight>
                <a:srgbClr val="800000"/>
              </a:highlight>
              <a:cs typeface="Calibri"/>
            </a:endParaRPr>
          </a:p>
          <a:p>
            <a:r>
              <a:rPr lang="en-US" dirty="0">
                <a:highlight>
                  <a:srgbClr val="800000"/>
                </a:highlight>
                <a:cs typeface="Calibri"/>
              </a:rPr>
              <a:t>Hibernate &amp; Impedance </a:t>
            </a:r>
            <a:r>
              <a:rPr lang="en-US" dirty="0" err="1">
                <a:highlight>
                  <a:srgbClr val="800000"/>
                </a:highlight>
                <a:cs typeface="Calibri"/>
              </a:rPr>
              <a:t>Missmatches</a:t>
            </a:r>
            <a:endParaRPr lang="en-US" dirty="0">
              <a:highlight>
                <a:srgbClr val="800000"/>
              </a:highlight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A0E1-2C30-E5F3-9F65-B6365E7B8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7990" y="1825625"/>
            <a:ext cx="42158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800000"/>
                </a:highlight>
                <a:cs typeface="Calibri"/>
              </a:rPr>
              <a:t>HTML &gt; XHTML</a:t>
            </a:r>
          </a:p>
          <a:p>
            <a:r>
              <a:rPr lang="en-US" dirty="0" err="1">
                <a:highlight>
                  <a:srgbClr val="800000"/>
                </a:highlight>
                <a:cs typeface="Calibri"/>
              </a:rPr>
              <a:t>PrimeFaces</a:t>
            </a:r>
            <a:r>
              <a:rPr lang="en-US" dirty="0">
                <a:highlight>
                  <a:srgbClr val="800000"/>
                </a:highlight>
                <a:cs typeface="Calibri"/>
              </a:rPr>
              <a:t>(Java)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E295C5-0430-F7B1-7F9B-E88A7BF8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54" y="3516672"/>
            <a:ext cx="5445641" cy="30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997-9810-7C54-F9E5-DAC3B27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440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>
                <a:cs typeface="Calibri Light"/>
              </a:rPr>
              <a:t>Codequalität</a:t>
            </a:r>
          </a:p>
        </p:txBody>
      </p:sp>
    </p:spTree>
    <p:extLst>
      <p:ext uri="{BB962C8B-B14F-4D97-AF65-F5344CB8AC3E}">
        <p14:creationId xmlns:p14="http://schemas.microsoft.com/office/powerpoint/2010/main" val="26715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E783-2CEE-66B5-3328-C122AD7B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03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Sonarqube</a:t>
            </a:r>
            <a:endParaRPr lang="en-US"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D2C1825-6AC5-C56E-42A1-BB582C15B4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027115"/>
            <a:ext cx="10320669" cy="5567356"/>
          </a:xfrm>
        </p:spPr>
      </p:pic>
    </p:spTree>
    <p:extLst>
      <p:ext uri="{BB962C8B-B14F-4D97-AF65-F5344CB8AC3E}">
        <p14:creationId xmlns:p14="http://schemas.microsoft.com/office/powerpoint/2010/main" val="9573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DB9C-4033-6DDE-A81F-241E72A9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Debuggen</a:t>
            </a:r>
            <a:r>
              <a:rPr lang="en-US" dirty="0">
                <a:cs typeface="Calibri Light"/>
              </a:rPr>
              <a:t> und Unit-Tests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A062-42CA-9741-4F9D-F5145BD54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346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20% </a:t>
            </a:r>
            <a:r>
              <a:rPr lang="en-US" dirty="0" err="1">
                <a:ea typeface="+mn-lt"/>
                <a:cs typeface="+mn-lt"/>
              </a:rPr>
              <a:t>Entwicklung</a:t>
            </a:r>
            <a:r>
              <a:rPr lang="en-US" dirty="0">
                <a:ea typeface="+mn-lt"/>
                <a:cs typeface="+mn-lt"/>
              </a:rPr>
              <a:t>, 80% </a:t>
            </a:r>
            <a:r>
              <a:rPr lang="en-US" dirty="0" err="1">
                <a:ea typeface="+mn-lt"/>
                <a:cs typeface="+mn-lt"/>
              </a:rPr>
              <a:t>Wartung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bzw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Debuggen</a:t>
            </a:r>
          </a:p>
          <a:p>
            <a:r>
              <a:rPr lang="en-US" dirty="0">
                <a:ea typeface="+mn-lt"/>
                <a:cs typeface="+mn-lt"/>
              </a:rPr>
              <a:t>Unit Tests </a:t>
            </a:r>
            <a:r>
              <a:rPr lang="en-US" dirty="0" err="1">
                <a:ea typeface="+mn-lt"/>
                <a:cs typeface="+mn-lt"/>
              </a:rPr>
              <a:t>sehr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hilfreich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00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997-9810-7C54-F9E5-DAC3B27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440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>
                <a:cs typeface="Calibri Light"/>
              </a:rPr>
              <a:t>Fazit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4391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0F52-EEEC-C684-1372-CA2E16B5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994D-9BA9-20BE-F9BD-8E3BC59F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83" y="208863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008000"/>
                </a:highlight>
                <a:cs typeface="Calibri"/>
              </a:rPr>
              <a:t>Arbeiten</a:t>
            </a:r>
            <a:r>
              <a:rPr lang="en-US" dirty="0">
                <a:highlight>
                  <a:srgbClr val="008000"/>
                </a:highlight>
                <a:cs typeface="Calibri"/>
              </a:rPr>
              <a:t> </a:t>
            </a:r>
            <a:r>
              <a:rPr lang="en-US" dirty="0" err="1">
                <a:highlight>
                  <a:srgbClr val="008000"/>
                </a:highlight>
                <a:cs typeface="Calibri"/>
              </a:rPr>
              <a:t>im</a:t>
            </a:r>
            <a:r>
              <a:rPr lang="en-US" dirty="0">
                <a:highlight>
                  <a:srgbClr val="008000"/>
                </a:highlight>
                <a:cs typeface="Calibri"/>
              </a:rPr>
              <a:t> Team</a:t>
            </a:r>
          </a:p>
          <a:p>
            <a:r>
              <a:rPr lang="en-US" dirty="0">
                <a:highlight>
                  <a:srgbClr val="008000"/>
                </a:highlight>
                <a:cs typeface="Calibri"/>
              </a:rPr>
              <a:t>Kommunikation</a:t>
            </a:r>
          </a:p>
          <a:p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Konstanter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 Fortschritt</a:t>
            </a:r>
          </a:p>
          <a:p>
            <a:r>
              <a:rPr lang="en-US" dirty="0">
                <a:highlight>
                  <a:srgbClr val="008000"/>
                </a:highlight>
                <a:cs typeface="Calibri"/>
              </a:rPr>
              <a:t>Git </a:t>
            </a:r>
          </a:p>
          <a:p>
            <a:r>
              <a:rPr lang="en-US" err="1">
                <a:highlight>
                  <a:srgbClr val="008000"/>
                </a:highlight>
                <a:cs typeface="Calibri"/>
              </a:rPr>
              <a:t>Erstes</a:t>
            </a:r>
            <a:r>
              <a:rPr lang="en-US" dirty="0">
                <a:highlight>
                  <a:srgbClr val="008000"/>
                </a:highlight>
                <a:cs typeface="Calibri"/>
              </a:rPr>
              <a:t> "</a:t>
            </a:r>
            <a:r>
              <a:rPr lang="en-US" err="1">
                <a:highlight>
                  <a:srgbClr val="008000"/>
                </a:highlight>
                <a:cs typeface="Calibri"/>
              </a:rPr>
              <a:t>großes</a:t>
            </a:r>
            <a:r>
              <a:rPr lang="en-US" dirty="0">
                <a:highlight>
                  <a:srgbClr val="008000"/>
                </a:highlight>
                <a:cs typeface="Calibri"/>
              </a:rPr>
              <a:t>" Projekt</a:t>
            </a:r>
          </a:p>
          <a:p>
            <a:endParaRPr lang="en-US" dirty="0">
              <a:highlight>
                <a:srgbClr val="008000"/>
              </a:highlight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8D16F-4903-6BA6-3851-3FA474AE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863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808000"/>
                </a:highlight>
                <a:cs typeface="Calibri"/>
              </a:rPr>
              <a:t>Einteilen</a:t>
            </a:r>
            <a:r>
              <a:rPr lang="en-US" dirty="0">
                <a:highlight>
                  <a:srgbClr val="808000"/>
                </a:highlight>
                <a:cs typeface="Calibri"/>
              </a:rPr>
              <a:t> von Issues </a:t>
            </a:r>
            <a:r>
              <a:rPr lang="en-US" dirty="0" err="1">
                <a:highlight>
                  <a:srgbClr val="808000"/>
                </a:highlight>
                <a:cs typeface="Calibri"/>
              </a:rPr>
              <a:t>bzw</a:t>
            </a:r>
            <a:r>
              <a:rPr lang="en-US" dirty="0">
                <a:highlight>
                  <a:srgbClr val="808000"/>
                </a:highlight>
                <a:cs typeface="Calibri"/>
              </a:rPr>
              <a:t>. Zeit</a:t>
            </a:r>
            <a:endParaRPr lang="en-US">
              <a:highlight>
                <a:srgbClr val="8080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80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1E2B-FD62-3A89-FDB8-57AB1B2A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Weitere</a:t>
            </a:r>
            <a:r>
              <a:rPr lang="en-US" dirty="0">
                <a:cs typeface="Calibri Light"/>
              </a:rPr>
              <a:t> Ideen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309B-3487-78B7-0FB1-18DDD308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Registrierungsmöglichkeit</a:t>
            </a:r>
            <a:r>
              <a:rPr lang="en-US" dirty="0">
                <a:cs typeface="Calibri"/>
              </a:rPr>
              <a:t> für User (</a:t>
            </a:r>
            <a:r>
              <a:rPr lang="en-US" dirty="0" err="1">
                <a:cs typeface="Calibri"/>
              </a:rPr>
              <a:t>auch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ohne</a:t>
            </a:r>
            <a:r>
              <a:rPr lang="en-US" dirty="0">
                <a:cs typeface="Calibri"/>
              </a:rPr>
              <a:t> Admin)</a:t>
            </a:r>
          </a:p>
          <a:p>
            <a:r>
              <a:rPr lang="en-US" dirty="0">
                <a:cs typeface="Calibri"/>
              </a:rPr>
              <a:t>Guest – Rolle</a:t>
            </a:r>
          </a:p>
          <a:p>
            <a:r>
              <a:rPr lang="en-US" dirty="0">
                <a:cs typeface="Calibri"/>
              </a:rPr>
              <a:t>Decks </a:t>
            </a:r>
            <a:r>
              <a:rPr lang="en-US" dirty="0" err="1">
                <a:cs typeface="Calibri"/>
              </a:rPr>
              <a:t>bewerten</a:t>
            </a:r>
          </a:p>
          <a:p>
            <a:r>
              <a:rPr lang="en-US" dirty="0">
                <a:cs typeface="Calibri"/>
              </a:rPr>
              <a:t>Leaderboards</a:t>
            </a:r>
          </a:p>
          <a:p>
            <a:r>
              <a:rPr lang="en-US" dirty="0">
                <a:cs typeface="Calibri"/>
              </a:rPr>
              <a:t>Dark Mode</a:t>
            </a:r>
          </a:p>
        </p:txBody>
      </p:sp>
    </p:spTree>
    <p:extLst>
      <p:ext uri="{BB962C8B-B14F-4D97-AF65-F5344CB8AC3E}">
        <p14:creationId xmlns:p14="http://schemas.microsoft.com/office/powerpoint/2010/main" val="204140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997-9810-7C54-F9E5-DAC3B27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44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cs typeface="Calibr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42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F4C1-4564-B8DD-544C-9D04F58F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6577A7-6D0A-072C-79A1-036D3DD0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https://youtu.be/hVix2Azy4YY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997-9810-7C54-F9E5-DAC3B27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440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>
                <a:cs typeface="Calibri Light"/>
              </a:rPr>
              <a:t>Planung</a:t>
            </a:r>
          </a:p>
        </p:txBody>
      </p:sp>
    </p:spTree>
    <p:extLst>
      <p:ext uri="{BB962C8B-B14F-4D97-AF65-F5344CB8AC3E}">
        <p14:creationId xmlns:p14="http://schemas.microsoft.com/office/powerpoint/2010/main" val="264387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46E3-BE0C-5265-45A5-5A2D0A6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E/R </a:t>
            </a:r>
            <a:r>
              <a:rPr lang="en-US" dirty="0" err="1">
                <a:cs typeface="Calibri Light"/>
              </a:rPr>
              <a:t>Diagramm</a:t>
            </a:r>
            <a:r>
              <a:rPr lang="en-US" dirty="0">
                <a:cs typeface="Calibri Light"/>
              </a:rPr>
              <a:t> &gt; UML </a:t>
            </a:r>
            <a:r>
              <a:rPr lang="en-US" dirty="0" err="1">
                <a:cs typeface="Calibri Light"/>
              </a:rPr>
              <a:t>Diagramm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3B4DD52-BB63-73C0-1699-9983A36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96" y="1763083"/>
            <a:ext cx="6685383" cy="45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DCAF-B192-18CC-E33C-E1DCB1C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-32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ea typeface="+mj-lt"/>
                <a:cs typeface="+mj-lt"/>
              </a:rPr>
              <a:t>Lernen</a:t>
            </a:r>
            <a:r>
              <a:rPr lang="en-US" dirty="0">
                <a:ea typeface="+mj-lt"/>
                <a:cs typeface="+mj-lt"/>
              </a:rPr>
              <a:t> von Karten in </a:t>
            </a:r>
            <a:r>
              <a:rPr lang="en-US" dirty="0" err="1">
                <a:ea typeface="+mj-lt"/>
                <a:cs typeface="+mj-lt"/>
              </a:rPr>
              <a:t>verkehrter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Richtung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DB8AFF-2052-EA22-FFA7-107EAA80D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20" y="1150169"/>
            <a:ext cx="5968870" cy="250507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A679A2F-85E7-994D-DFDD-9E764E59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27" y="4020576"/>
            <a:ext cx="5970036" cy="25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997-9810-7C54-F9E5-DAC3B27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440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>
                <a:cs typeface="Calibri Light"/>
              </a:rPr>
              <a:t>Projektmanagement</a:t>
            </a:r>
          </a:p>
        </p:txBody>
      </p:sp>
    </p:spTree>
    <p:extLst>
      <p:ext uri="{BB962C8B-B14F-4D97-AF65-F5344CB8AC3E}">
        <p14:creationId xmlns:p14="http://schemas.microsoft.com/office/powerpoint/2010/main" val="79931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D049-A2D8-62E8-BE58-9DF4EB6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81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AA1C-D884-C92F-CD49-E914BC66D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439"/>
            <a:ext cx="10515600" cy="5166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Meilenstein</a:t>
            </a:r>
            <a:r>
              <a:rPr lang="en-US" dirty="0">
                <a:ea typeface="+mn-lt"/>
                <a:cs typeface="+mn-lt"/>
              </a:rPr>
              <a:t> 0: 04.12.2022 : 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UML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Klassendiagramm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,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Projektplan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mit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Meilensteine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,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Umgang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und Verwaltung fremder Decks, UI-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Skizzierung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,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Sonarqube</a:t>
            </a:r>
            <a:endParaRPr lang="en-US" dirty="0" err="1">
              <a:highlight>
                <a:srgbClr val="008000"/>
              </a:highlight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Meilenstein</a:t>
            </a:r>
            <a:r>
              <a:rPr lang="en-US" dirty="0">
                <a:ea typeface="+mn-lt"/>
                <a:cs typeface="+mn-lt"/>
              </a:rPr>
              <a:t> 1: 12.12.2022 :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Grundstruktur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der Klassen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steht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,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Entitätsklassen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Interfaces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mit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Methoden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passen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ungefähr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und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erste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Tests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werden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bereits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ausgeführt</a:t>
            </a:r>
            <a:endParaRPr lang="en-US">
              <a:highlight>
                <a:srgbClr val="008000"/>
              </a:highlight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Meilenstein</a:t>
            </a:r>
            <a:r>
              <a:rPr lang="en-US" dirty="0">
                <a:ea typeface="+mn-lt"/>
                <a:cs typeface="+mn-lt"/>
              </a:rPr>
              <a:t> 2: 09.01.2023 :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Hauptfunktionen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Front und Backend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umgesetzt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: Website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ist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funktionsfähig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und User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kann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Decks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erstellen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bearbeiten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durchforsten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etc.</a:t>
            </a:r>
            <a:endParaRPr lang="en-US">
              <a:highlight>
                <a:srgbClr val="008000"/>
              </a:highlight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Meilenstein</a:t>
            </a:r>
            <a:r>
              <a:rPr lang="en-US" dirty="0">
                <a:ea typeface="+mn-lt"/>
                <a:cs typeface="+mn-lt"/>
              </a:rPr>
              <a:t> 3: 16.01.2023 : 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Admin Rolle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umgesetzt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,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gesamtes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System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steht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und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ist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funktionstüchtig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.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Weitere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Tests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werden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008000"/>
                </a:highlight>
                <a:ea typeface="+mn-lt"/>
                <a:cs typeface="+mn-lt"/>
              </a:rPr>
              <a:t>durchgeführt</a:t>
            </a:r>
            <a:endParaRPr lang="en-US">
              <a:highlight>
                <a:srgbClr val="008000"/>
              </a:highlight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Meilenstein</a:t>
            </a:r>
            <a:r>
              <a:rPr lang="en-US" dirty="0">
                <a:ea typeface="+mn-lt"/>
                <a:cs typeface="+mn-lt"/>
              </a:rPr>
              <a:t> 4: 23.01.2023 : </a:t>
            </a:r>
            <a:r>
              <a:rPr lang="en-US" dirty="0">
                <a:highlight>
                  <a:srgbClr val="008000"/>
                </a:highlight>
                <a:ea typeface="+mn-lt"/>
                <a:cs typeface="+mn-lt"/>
              </a:rPr>
              <a:t>Finales Testing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vielleicht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noch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weitere</a:t>
            </a:r>
            <a:r>
              <a:rPr lang="en-US" dirty="0">
                <a:highlight>
                  <a:srgbClr val="808000"/>
                </a:highlight>
                <a:ea typeface="+mn-lt"/>
                <a:cs typeface="+mn-lt"/>
              </a:rPr>
              <a:t> Extras </a:t>
            </a:r>
            <a:r>
              <a:rPr lang="en-US" dirty="0" err="1">
                <a:highlight>
                  <a:srgbClr val="808000"/>
                </a:highlight>
                <a:ea typeface="+mn-lt"/>
                <a:cs typeface="+mn-lt"/>
              </a:rPr>
              <a:t>einbauen</a:t>
            </a:r>
            <a:endParaRPr lang="en-US" dirty="0">
              <a:highlight>
                <a:srgbClr val="8080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86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8DD-C444-C8BE-1DDA-2B5B10A1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Schwierigkeiten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CF66-9CA8-B77F-0484-875D36BE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665" y="1710439"/>
            <a:ext cx="110826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Gesamtaufwand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sehr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schwer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einzuschätzen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Front-End vs. Back-end </a:t>
            </a:r>
            <a:r>
              <a:rPr lang="en-US" dirty="0" err="1">
                <a:cs typeface="Calibri"/>
              </a:rPr>
              <a:t>Aufwand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36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Abschlusspräsentation G4T4</vt:lpstr>
      <vt:lpstr>Demo</vt:lpstr>
      <vt:lpstr>Demo</vt:lpstr>
      <vt:lpstr>Planung</vt:lpstr>
      <vt:lpstr>E/R Diagramm &gt; UML Diagramm</vt:lpstr>
      <vt:lpstr>Lernen von Karten in verkehrter Richtung</vt:lpstr>
      <vt:lpstr>Projektmanagement</vt:lpstr>
      <vt:lpstr>Milestones</vt:lpstr>
      <vt:lpstr>Schwierigkeiten</vt:lpstr>
      <vt:lpstr>Technologie</vt:lpstr>
      <vt:lpstr>Spring &amp; XHTML</vt:lpstr>
      <vt:lpstr>Codequalität</vt:lpstr>
      <vt:lpstr>Sonarqube</vt:lpstr>
      <vt:lpstr>Debuggen und Unit-Tests</vt:lpstr>
      <vt:lpstr>Fazit</vt:lpstr>
      <vt:lpstr>Fazit</vt:lpstr>
      <vt:lpstr>Weitere Ideen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278</cp:revision>
  <dcterms:created xsi:type="dcterms:W3CDTF">2023-01-27T11:17:10Z</dcterms:created>
  <dcterms:modified xsi:type="dcterms:W3CDTF">2023-01-29T09:58:16Z</dcterms:modified>
</cp:coreProperties>
</file>