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815d3b9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815d3b9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15d3b9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15d3b9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815d3b9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815d3b9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815d3b9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815d3b9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815d3b9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815d3b9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815d3b9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815d3b9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“Веб-книга рецептов”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Варвара Кузнецова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проект – веб-версия первого проекта по PyQt с некоторыми доработками.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Задачи: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ru"/>
              <a:t>создать приятный глазу интерфейс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ru"/>
              <a:t>реализовать добавление своих рецептов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ru"/>
              <a:t> добавить возможность сохранять рецепты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Домашняя страничка сайта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Домашняя страничка сайта 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Навигационная строка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125" y="1068425"/>
            <a:ext cx="4036126" cy="291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1744050" y="3981475"/>
            <a:ext cx="147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25" y="4336250"/>
            <a:ext cx="8228522" cy="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Профиль пользователя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3" y="1122338"/>
            <a:ext cx="6108326" cy="34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Страничка рецепта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" y="1152475"/>
            <a:ext cx="5595675" cy="36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и рецепты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Поиск       →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450" y="3289375"/>
            <a:ext cx="4590399" cy="1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0" y="1152466"/>
            <a:ext cx="4590399" cy="277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</a:t>
            </a:r>
            <a:r>
              <a:rPr lang="ru"/>
              <a:t>собственных</a:t>
            </a:r>
            <a:r>
              <a:rPr lang="ru"/>
              <a:t> рецептов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1152476"/>
            <a:ext cx="6282125" cy="33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