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db0d7dc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db0d7dc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da3e168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da3e168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da3e1687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da3e1687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da3e168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da3e168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da3e1687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da3e168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da3e1687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da3e1687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</a:t>
            </a:r>
            <a:r>
              <a:rPr lang="ru"/>
              <a:t>pygame </a:t>
            </a:r>
            <a:r>
              <a:rPr lang="ru"/>
              <a:t>“Cooking game”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Кузнецова Варвара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 заключается в том, что создать расслабляющую игру time-killer с красивым интерфейсом и понятным управлением.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Начальный экран игры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275" y="2024900"/>
            <a:ext cx="4250650" cy="26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Геймплей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цель игры – набрать максимальное количество очков за две минуты, смешивая ингредиенты и взбивая смузи.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                                                                          Поле подсчета очков.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25" y="2149150"/>
            <a:ext cx="3776501" cy="2373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5"/>
          <p:cNvCxnSpPr/>
          <p:nvPr/>
        </p:nvCxnSpPr>
        <p:spPr>
          <a:xfrm rot="10800000">
            <a:off x="4027775" y="2320425"/>
            <a:ext cx="694500" cy="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Геймплей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нажатии на блендер </a:t>
            </a:r>
            <a:r>
              <a:rPr lang="ru"/>
              <a:t>появляется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поле для выбора ингредиентов,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которые вы можете смешать в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блендере, чтобы получить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определенный цвет.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250" y="1266325"/>
            <a:ext cx="4280051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Геймплей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737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вы правильно приготовили смузи – клиент уходит довольным!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Правильность приготовления зависит только от цвета смузи.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097" y="2097325"/>
            <a:ext cx="2267100" cy="26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308" y="2097325"/>
            <a:ext cx="2446792" cy="26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222" y="2097325"/>
            <a:ext cx="2533078" cy="26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Финальный экран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выглядит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финальный экран 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подсчетом очков.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Кнопка retry перезапускает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игру, а back to main menu –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направляет на главный экран.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850" y="1266325"/>
            <a:ext cx="4989450" cy="33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проекта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Модули, которые я использовала –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Также игра сопровождается приятной музыкой и звуками. 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013" y="1266313"/>
            <a:ext cx="37242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