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a4c266a0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a4c266a0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a4c266a0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a4c266a0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a4c266a0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a4c266a0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a4c266a0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a4c266a0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a4c266a0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a4c266a0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a4c266a0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a4c266a0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a4c266a0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a4c266a0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Презентация проекта по PyQt5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“Книга рецептов”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Автор: Кузнецова Варвара Никитична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и задачи проекта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идея проекта – создание удобной для использования книги рецептов.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Задачи: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★"/>
            </a:pPr>
            <a:r>
              <a:rPr lang="ru"/>
              <a:t>сделать максимально понятный и удобный интерфейс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/>
              <a:t>реализовать поиск рецептов по нескольким критериям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/>
              <a:t>добавить счетчик калорий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Окно входа в аккаунт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18476"/>
            <a:ext cx="2605675" cy="21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297" y="1152475"/>
            <a:ext cx="2071025" cy="15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7625" y="2360050"/>
            <a:ext cx="2284675" cy="220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 flipH="1" rot="10800000">
            <a:off x="3118625" y="2483200"/>
            <a:ext cx="3843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5941625" y="2350050"/>
            <a:ext cx="465600" cy="5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Графический интерфейс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4124825" cy="3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425" y="1152475"/>
            <a:ext cx="4220875" cy="30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поиска и страница рецепта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65872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325" y="2140375"/>
            <a:ext cx="3981976" cy="27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приложения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9908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50" y="2962225"/>
            <a:ext cx="29813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775" y="1600200"/>
            <a:ext cx="5690076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 баз банных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27527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113" y="1846250"/>
            <a:ext cx="36861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3492538"/>
            <a:ext cx="29241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