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AF770-7E86-48DB-852E-D45CCC7D8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34B3B9-A4AD-4F8F-B611-B9784E77D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764764-E05E-4611-A35C-9E156119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745C-61BC-4F87-BF9F-F514ED5FC753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9F5900-9A75-47EE-9C7E-F5EDF348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99CB28-F4D1-4AE5-BFFE-2212097E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D734-A270-449E-AED1-AADEE711C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54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79A31-8285-4533-97A3-E503D50A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29CD1E4-B77B-44BE-A1CD-C5A0D7F1F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7DCC1C-3897-4F16-B203-88729B39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745C-61BC-4F87-BF9F-F514ED5FC753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3A3EE9-BD21-4161-A7F9-0B3B6169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2B86EB-AA0B-4467-88B8-2EC547FE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D734-A270-449E-AED1-AADEE711C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38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2DE40C-7893-457D-9155-97FBDB276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D0F250-DDD1-4361-BCB9-32C194CB4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7335F0-F519-4F00-9583-8D08B2F0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745C-61BC-4F87-BF9F-F514ED5FC753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0D1BD2-E27E-4429-8AFC-23939105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74FE35-89E4-45A5-9600-E6BAAD6B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D734-A270-449E-AED1-AADEE711C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55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582B00-2F96-4BAA-B1A0-AD46A80A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5A36F-8D70-4FF3-BBD6-7FAE80D84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6BC7F4-1CF3-4905-AF80-FA631CCC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745C-61BC-4F87-BF9F-F514ED5FC753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224734-04E5-475E-948F-7D9A8BAA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A1A660-45DA-4BCD-B966-74E21B12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D734-A270-449E-AED1-AADEE711C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87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97A36-4CA9-4C21-B1B5-938CB066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1A1260-B4E7-43E4-892F-DF42B9BE9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CC86E0-5F09-4FB7-86DB-D7618119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745C-61BC-4F87-BF9F-F514ED5FC753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F36217-9C4F-4E11-9B06-FEE9FE88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8627A7-879E-479F-82BB-94A87412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D734-A270-449E-AED1-AADEE711C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5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B4C548-D364-4357-A326-464E43CC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BF76A-93E2-45E2-95F6-9E408CCF8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FAA4D8-2669-4726-BF97-6C16569BA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94C291-A885-4B67-A078-AD66579B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745C-61BC-4F87-BF9F-F514ED5FC753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547009-EFB1-4921-B676-3D7CB6EB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E2BF26-90E6-4EA5-94C8-1B44E261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D734-A270-449E-AED1-AADEE711C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23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D08A72-9172-4652-9849-BE90C026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EDE24B-2984-457B-9464-B1BEC5D62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5B458B-DA75-48B4-A918-2067DDAFF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613879-1A4E-4AD0-A7EF-6598C06DA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9C9C67C-0EAA-4E8A-BCD5-7399D4F11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D4DDB8-71B9-4AF2-9254-3628C9F5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745C-61BC-4F87-BF9F-F514ED5FC753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A695610-B7C0-4549-8E3F-CC9C137E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12CF2A6-CD14-4E4B-A451-FD5542E4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D734-A270-449E-AED1-AADEE711C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63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D6272E-326B-4893-B994-52FD846A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30CA6B0-2B41-4DF9-B1AC-2B970E5B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745C-61BC-4F87-BF9F-F514ED5FC753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996249-0C3C-489C-855E-BAF25B5D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314CE4A-185F-4600-9022-23A290B5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D734-A270-449E-AED1-AADEE711C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16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2A0327A-F3F3-4D56-84BF-6D5623A4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745C-61BC-4F87-BF9F-F514ED5FC753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FC0D45E-1473-4608-81DC-B18A6D10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8E7E02-DB4E-4ECD-ACEE-65CC76B4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D734-A270-449E-AED1-AADEE711C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90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3F0F1-2A08-4277-BD7A-B1666ECB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C1621A-B26A-4188-B2DE-55EC92F3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92C086-0E29-47A8-B1ED-0D2182F99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E7A4F6-A461-4D5E-B732-884DD5AA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745C-61BC-4F87-BF9F-F514ED5FC753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408F1D-6A2C-45CE-BC61-BB3F90BB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BD5385-06E6-4C5F-8A0E-FA397F05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D734-A270-449E-AED1-AADEE711C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74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E59A0-F589-448B-97C2-C65E1C18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B0C7A4-16C7-42B9-B1C6-7C8D01C17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8E9C28-5CE6-4947-BF02-6685568C9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EF4B20-AE15-42D5-A42E-7639C8F5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C745C-61BC-4F87-BF9F-F514ED5FC753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2C0E76-8859-42D2-BF5E-5A392176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5C4921-5088-4F50-A340-A6D36292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D734-A270-449E-AED1-AADEE711C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12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4551AFB-3AA4-48AB-B824-087B643B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29A05B-4644-4BB1-9820-853C6106D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2C2DEB-80C3-4E03-B11D-A05FE8E18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745C-61BC-4F87-BF9F-F514ED5FC753}" type="datetimeFigureOut">
              <a:rPr lang="zh-TW" altLang="en-US" smtClean="0"/>
              <a:t>2021/12/11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69FA6C-89AE-40CE-9A76-5009012DC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04DC79-DB13-440B-A183-25EEBD683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D734-A270-449E-AED1-AADEE711C0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69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3FE6513-E29C-4E63-A336-F8435EB9A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4" t="11874" r="3191"/>
          <a:stretch/>
        </p:blipFill>
        <p:spPr>
          <a:xfrm>
            <a:off x="3478" y="669459"/>
            <a:ext cx="12188522" cy="531329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2D5500D-3A83-4451-A866-BEF1C108D56B}"/>
              </a:ext>
            </a:extLst>
          </p:cNvPr>
          <p:cNvSpPr/>
          <p:nvPr/>
        </p:nvSpPr>
        <p:spPr>
          <a:xfrm>
            <a:off x="3498209" y="956345"/>
            <a:ext cx="2189527" cy="511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TW" altLang="en-US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F69FF3-5EF2-4937-A9CF-504E9B3FD790}"/>
              </a:ext>
            </a:extLst>
          </p:cNvPr>
          <p:cNvSpPr/>
          <p:nvPr/>
        </p:nvSpPr>
        <p:spPr>
          <a:xfrm>
            <a:off x="6628700" y="956345"/>
            <a:ext cx="2189527" cy="511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TW" altLang="en-US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51FF2-5ED1-4D53-A8BA-E9AC00F9953B}"/>
              </a:ext>
            </a:extLst>
          </p:cNvPr>
          <p:cNvSpPr/>
          <p:nvPr/>
        </p:nvSpPr>
        <p:spPr>
          <a:xfrm>
            <a:off x="6628700" y="4925736"/>
            <a:ext cx="2189527" cy="511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endParaRPr lang="zh-TW" altLang="en-US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216B58-B712-4CDA-A326-690D5F2B6EFD}"/>
              </a:ext>
            </a:extLst>
          </p:cNvPr>
          <p:cNvSpPr/>
          <p:nvPr/>
        </p:nvSpPr>
        <p:spPr>
          <a:xfrm>
            <a:off x="3373774" y="4925736"/>
            <a:ext cx="2189527" cy="511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R4</a:t>
            </a:r>
            <a:endParaRPr lang="zh-TW" altLang="en-US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6439B6-AD5A-4AC6-B332-DADA8AF93AFA}"/>
              </a:ext>
            </a:extLst>
          </p:cNvPr>
          <p:cNvSpPr/>
          <p:nvPr/>
        </p:nvSpPr>
        <p:spPr>
          <a:xfrm>
            <a:off x="455801" y="2814377"/>
            <a:ext cx="2189527" cy="511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zh-TW" altLang="en-US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F550A0-5D4A-4CFD-AB29-8D10D7C0B184}"/>
              </a:ext>
            </a:extLst>
          </p:cNvPr>
          <p:cNvSpPr/>
          <p:nvPr/>
        </p:nvSpPr>
        <p:spPr>
          <a:xfrm>
            <a:off x="9546672" y="2814377"/>
            <a:ext cx="2189527" cy="511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lang="zh-TW" altLang="en-US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23CF77-53AA-440C-8C85-C7EEDA95CB02}"/>
              </a:ext>
            </a:extLst>
          </p:cNvPr>
          <p:cNvSpPr/>
          <p:nvPr/>
        </p:nvSpPr>
        <p:spPr>
          <a:xfrm>
            <a:off x="455800" y="4925736"/>
            <a:ext cx="2189527" cy="511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  <a:endParaRPr lang="zh-TW" altLang="en-US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D5E647-A261-4C90-A338-B6F9927A0B85}"/>
              </a:ext>
            </a:extLst>
          </p:cNvPr>
          <p:cNvSpPr/>
          <p:nvPr/>
        </p:nvSpPr>
        <p:spPr>
          <a:xfrm>
            <a:off x="9546671" y="4925736"/>
            <a:ext cx="2189527" cy="511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endParaRPr lang="zh-TW" altLang="en-US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2BEAC0-CCA3-4C96-8868-DE01DE36D70A}"/>
              </a:ext>
            </a:extLst>
          </p:cNvPr>
          <p:cNvSpPr/>
          <p:nvPr/>
        </p:nvSpPr>
        <p:spPr>
          <a:xfrm>
            <a:off x="367718" y="908808"/>
            <a:ext cx="2189527" cy="511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172.18.0.3</a:t>
            </a:r>
            <a:endParaRPr lang="zh-TW" alt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F2F5E1-A195-479B-8025-AC09A5E35BDE}"/>
              </a:ext>
            </a:extLst>
          </p:cNvPr>
          <p:cNvSpPr/>
          <p:nvPr/>
        </p:nvSpPr>
        <p:spPr>
          <a:xfrm>
            <a:off x="455800" y="3189916"/>
            <a:ext cx="2189527" cy="511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172.22.0.2</a:t>
            </a:r>
            <a:endParaRPr lang="zh-TW" alt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D1D0B8-7EE8-49F0-A653-C24DE8FE37B1}"/>
              </a:ext>
            </a:extLst>
          </p:cNvPr>
          <p:cNvSpPr/>
          <p:nvPr/>
        </p:nvSpPr>
        <p:spPr>
          <a:xfrm>
            <a:off x="9410350" y="908808"/>
            <a:ext cx="2189527" cy="511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172.19.0.2</a:t>
            </a:r>
            <a:endParaRPr lang="zh-TW" alt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21F3C1-0FB5-410F-9E74-E6192E343727}"/>
              </a:ext>
            </a:extLst>
          </p:cNvPr>
          <p:cNvSpPr/>
          <p:nvPr/>
        </p:nvSpPr>
        <p:spPr>
          <a:xfrm>
            <a:off x="9410350" y="3173136"/>
            <a:ext cx="2189527" cy="511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172.21.0.2</a:t>
            </a:r>
            <a:endParaRPr lang="zh-TW" alt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B776442-CB59-4923-873F-528071D7CEB5}"/>
              </a:ext>
            </a:extLst>
          </p:cNvPr>
          <p:cNvSpPr/>
          <p:nvPr/>
        </p:nvSpPr>
        <p:spPr>
          <a:xfrm>
            <a:off x="2829502" y="1608207"/>
            <a:ext cx="1266390" cy="511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172.18.0.2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E2ADB9-A875-4124-9296-BBF807B11C10}"/>
              </a:ext>
            </a:extLst>
          </p:cNvPr>
          <p:cNvSpPr/>
          <p:nvPr/>
        </p:nvSpPr>
        <p:spPr>
          <a:xfrm>
            <a:off x="5054541" y="1605387"/>
            <a:ext cx="1266390" cy="511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172.20.0.2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FE5DC46-39A8-41A8-97E4-5A09C6DD441F}"/>
              </a:ext>
            </a:extLst>
          </p:cNvPr>
          <p:cNvSpPr/>
          <p:nvPr/>
        </p:nvSpPr>
        <p:spPr>
          <a:xfrm>
            <a:off x="3202147" y="2546955"/>
            <a:ext cx="1266390" cy="511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172.25.0.2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648867D-70D1-463A-87D7-94CD143B79F1}"/>
              </a:ext>
            </a:extLst>
          </p:cNvPr>
          <p:cNvSpPr/>
          <p:nvPr/>
        </p:nvSpPr>
        <p:spPr>
          <a:xfrm>
            <a:off x="5899400" y="2035227"/>
            <a:ext cx="1266390" cy="511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172.20.0.3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0809DE6-89A8-40E1-81CF-CE4737AC63F3}"/>
              </a:ext>
            </a:extLst>
          </p:cNvPr>
          <p:cNvSpPr/>
          <p:nvPr/>
        </p:nvSpPr>
        <p:spPr>
          <a:xfrm>
            <a:off x="8200841" y="1605387"/>
            <a:ext cx="1266390" cy="511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172.19.0.3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823FC68-68ED-4C78-8A3D-37570256299F}"/>
              </a:ext>
            </a:extLst>
          </p:cNvPr>
          <p:cNvSpPr/>
          <p:nvPr/>
        </p:nvSpPr>
        <p:spPr>
          <a:xfrm>
            <a:off x="7744505" y="2582125"/>
            <a:ext cx="1266390" cy="511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172.24.0.2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0900612-BDE1-484E-AC62-7AB84CEBC84B}"/>
              </a:ext>
            </a:extLst>
          </p:cNvPr>
          <p:cNvSpPr/>
          <p:nvPr/>
        </p:nvSpPr>
        <p:spPr>
          <a:xfrm>
            <a:off x="7770986" y="3231167"/>
            <a:ext cx="1266390" cy="511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172.24.0.3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C9AA20E-4681-43E6-ACBE-316AC7CD8D76}"/>
              </a:ext>
            </a:extLst>
          </p:cNvPr>
          <p:cNvSpPr/>
          <p:nvPr/>
        </p:nvSpPr>
        <p:spPr>
          <a:xfrm>
            <a:off x="8200841" y="4310841"/>
            <a:ext cx="1266390" cy="511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172.21.0.3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F19C02E-A237-48CF-95E7-B207ADB48CB4}"/>
              </a:ext>
            </a:extLst>
          </p:cNvPr>
          <p:cNvSpPr/>
          <p:nvPr/>
        </p:nvSpPr>
        <p:spPr>
          <a:xfrm>
            <a:off x="5908308" y="4240032"/>
            <a:ext cx="1266390" cy="511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172.23.0.2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3058CFE-E8F5-438A-88D6-2F3E2390BAE8}"/>
              </a:ext>
            </a:extLst>
          </p:cNvPr>
          <p:cNvSpPr/>
          <p:nvPr/>
        </p:nvSpPr>
        <p:spPr>
          <a:xfrm>
            <a:off x="5054541" y="3787940"/>
            <a:ext cx="1266390" cy="511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172.23.0.3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ED91F-3BA6-47A1-BD7F-33E6017E4232}"/>
              </a:ext>
            </a:extLst>
          </p:cNvPr>
          <p:cNvSpPr/>
          <p:nvPr/>
        </p:nvSpPr>
        <p:spPr>
          <a:xfrm>
            <a:off x="3204476" y="3337875"/>
            <a:ext cx="1266390" cy="511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172.25.0.3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E39B15D-997C-4BA4-9018-BD4163E0D4EE}"/>
              </a:ext>
            </a:extLst>
          </p:cNvPr>
          <p:cNvSpPr/>
          <p:nvPr/>
        </p:nvSpPr>
        <p:spPr>
          <a:xfrm>
            <a:off x="2829502" y="4265473"/>
            <a:ext cx="1266390" cy="511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172.22.0.3</a:t>
            </a:r>
            <a:endParaRPr lang="zh-TW" altLang="en-US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01FBADC3-A297-487A-96F8-FEA8AB2F9D24}"/>
              </a:ext>
            </a:extLst>
          </p:cNvPr>
          <p:cNvSpPr/>
          <p:nvPr/>
        </p:nvSpPr>
        <p:spPr>
          <a:xfrm>
            <a:off x="577049" y="908808"/>
            <a:ext cx="4580877" cy="2333844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2D6AB044-E9F3-4E96-8E7E-392152606102}"/>
              </a:ext>
            </a:extLst>
          </p:cNvPr>
          <p:cNvSpPr/>
          <p:nvPr/>
        </p:nvSpPr>
        <p:spPr>
          <a:xfrm>
            <a:off x="7007571" y="974283"/>
            <a:ext cx="4580877" cy="2333844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DDA31753-A154-42ED-96AD-111FF8E40E44}"/>
              </a:ext>
            </a:extLst>
          </p:cNvPr>
          <p:cNvSpPr/>
          <p:nvPr/>
        </p:nvSpPr>
        <p:spPr>
          <a:xfrm>
            <a:off x="7049375" y="3290927"/>
            <a:ext cx="4580877" cy="2333844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B27E701-39BE-4D4B-BE03-5516C96CA370}"/>
              </a:ext>
            </a:extLst>
          </p:cNvPr>
          <p:cNvSpPr/>
          <p:nvPr/>
        </p:nvSpPr>
        <p:spPr>
          <a:xfrm>
            <a:off x="609788" y="3231167"/>
            <a:ext cx="4580877" cy="2333844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B381524-6EF0-4BA6-B4CA-063B1AA8C1B8}"/>
              </a:ext>
            </a:extLst>
          </p:cNvPr>
          <p:cNvSpPr/>
          <p:nvPr/>
        </p:nvSpPr>
        <p:spPr>
          <a:xfrm>
            <a:off x="1382274" y="120998"/>
            <a:ext cx="2894455" cy="511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ASN 6500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954319B-A993-45D6-8F53-00ACD8BD32B4}"/>
              </a:ext>
            </a:extLst>
          </p:cNvPr>
          <p:cNvSpPr/>
          <p:nvPr/>
        </p:nvSpPr>
        <p:spPr>
          <a:xfrm>
            <a:off x="7892585" y="123955"/>
            <a:ext cx="2894455" cy="511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ASN 6500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CCE2079-4F8C-4BE8-A82F-285EB9F79F53}"/>
              </a:ext>
            </a:extLst>
          </p:cNvPr>
          <p:cNvSpPr/>
          <p:nvPr/>
        </p:nvSpPr>
        <p:spPr>
          <a:xfrm>
            <a:off x="7892585" y="5947448"/>
            <a:ext cx="2894455" cy="511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ASN 6500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268E50D-A658-41DF-BA83-269D8971FD48}"/>
              </a:ext>
            </a:extLst>
          </p:cNvPr>
          <p:cNvSpPr/>
          <p:nvPr/>
        </p:nvSpPr>
        <p:spPr>
          <a:xfrm>
            <a:off x="1382273" y="5945105"/>
            <a:ext cx="2894455" cy="511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ASN 6500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5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4B477EA-4060-4050-8983-E855A7DA3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5"/>
            <a:ext cx="5578323" cy="340643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D971B2E-D5AA-42E7-A58A-7700F861F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323" y="22565"/>
            <a:ext cx="5608806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B9F2FEA-2FFA-420A-AA5C-A0E3178FE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7"/>
            <a:ext cx="5616427" cy="342929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E028B7A-959F-414B-82FC-7460C4822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427" y="0"/>
            <a:ext cx="5639289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4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246011C-5ADB-4741-8C5E-36AD23FE0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5"/>
            <a:ext cx="5578323" cy="340643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161F6D0-E81A-452B-A57C-BEB37D70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323" y="22565"/>
            <a:ext cx="5578323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9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FD2D13D-C270-45AD-B6CB-D54810B9F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63082" cy="339881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5297D1F-97AE-4C2C-BA7A-043F5958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082" y="0"/>
            <a:ext cx="5616427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0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24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32</Words>
  <Application>Microsoft Office PowerPoint</Application>
  <PresentationFormat>寬螢幕</PresentationFormat>
  <Paragraphs>28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陳品劭</dc:creator>
  <cp:lastModifiedBy>陳品劭</cp:lastModifiedBy>
  <cp:revision>4</cp:revision>
  <dcterms:created xsi:type="dcterms:W3CDTF">2021-12-10T18:48:01Z</dcterms:created>
  <dcterms:modified xsi:type="dcterms:W3CDTF">2021-12-10T19:59:58Z</dcterms:modified>
</cp:coreProperties>
</file>