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Zilla Slab SemiBold"/>
      <p:bold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Press Start 2P"/>
      <p:regular r:id="rId25"/>
    </p:embeddedFont>
    <p:embeddedFont>
      <p:font typeface="Montserrat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ZillaSlabSemiBold-bold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Light-regular.fntdata"/><Relationship Id="rId25" Type="http://schemas.openxmlformats.org/officeDocument/2006/relationships/font" Target="fonts/PressStart2P-regular.fntdata"/><Relationship Id="rId28" Type="http://schemas.openxmlformats.org/officeDocument/2006/relationships/font" Target="fonts/MontserratLight-italic.fntdata"/><Relationship Id="rId27" Type="http://schemas.openxmlformats.org/officeDocument/2006/relationships/font" Target="fonts/Montserrat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9605ff774d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9605ff774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9605ff774d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9605ff774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9605ff774d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9605ff774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9605ff774d_0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9605ff774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9605ff774d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9605ff77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9605ff774d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9605ff774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9605ff774d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9605ff774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9605ff774d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9605ff774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2700000">
            <a:off x="-369787" y="672068"/>
            <a:ext cx="3848499" cy="3848499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79700" y="1991825"/>
            <a:ext cx="6303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176488" y="99025"/>
            <a:ext cx="8884825" cy="4994575"/>
            <a:chOff x="176488" y="99025"/>
            <a:chExt cx="8884825" cy="4994575"/>
          </a:xfrm>
        </p:grpSpPr>
        <p:sp>
          <p:nvSpPr>
            <p:cNvPr id="13" name="Google Shape;13;p2"/>
            <p:cNvSpPr/>
            <p:nvPr/>
          </p:nvSpPr>
          <p:spPr>
            <a:xfrm>
              <a:off x="316725" y="1872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36800" y="4520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748600" y="1231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20550" y="2113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79600" y="5628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8750" y="1237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09000" y="13395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49150" y="1085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48600" y="5628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64700" y="8502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82938" y="7459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2700000">
              <a:off x="2383745" y="1845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96775" y="951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796775" y="3528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874300" y="14410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952800" y="14410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391600" y="820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6625" y="17886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77600" y="951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86200" y="1379438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2700000">
              <a:off x="4759370" y="24864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353925" y="4785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91750" y="8207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23725" y="1109513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847250" y="4410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35450" y="1218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468963" y="1571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312650" y="1486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876825" y="7325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0750" y="288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015950" y="997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2700000">
              <a:off x="2275195" y="40029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77088" y="40429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748588" y="39157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6488" y="4604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272388" y="4299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01013" y="2486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173263" y="37618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7563" y="29116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2700000">
              <a:off x="4691120" y="34920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868488" y="47486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764738" y="3582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061488" y="34942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44813" y="4259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312338" y="33676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44813" y="3638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2700000">
              <a:off x="6657557" y="31362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851138" y="38314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024038" y="1636088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847238" y="1700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962488" y="4387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090813" y="3842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601525" y="5935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2700000">
              <a:off x="8491970" y="9223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243225" y="21429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090825" y="1331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179025" y="2887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090825" y="9222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55350" y="1724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513325" y="3029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232550" y="1985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884925" y="1218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596150" y="1740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550500" y="2399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320750" y="1173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243213" y="4347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2700000">
              <a:off x="8491957" y="329674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059813" y="443595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024038" y="50054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55338" y="34009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045013" y="4556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024038" y="37271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973113" y="4042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781738" y="4841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652163" y="4299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767138" y="491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604538" y="41953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189763" y="41071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368663" y="2685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744300" y="41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400850" y="41953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159950" y="4604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486200" y="4668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22225" y="4692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1738" y="990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79363" y="4797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331463" y="47568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694850" y="4885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523713" y="4832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202738" y="34942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8625475" y="2526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011863" y="20447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2700000">
              <a:off x="823945" y="9223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2">
    <p:bg>
      <p:bgPr>
        <a:solidFill>
          <a:schemeClr val="dk1"/>
        </a:solidFill>
      </p:bgPr>
    </p:bg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1"/>
          <p:cNvSpPr txBox="1"/>
          <p:nvPr>
            <p:ph idx="12" type="sldNum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33" name="Google Shape;1033;p11"/>
          <p:cNvGrpSpPr/>
          <p:nvPr/>
        </p:nvGrpSpPr>
        <p:grpSpPr>
          <a:xfrm>
            <a:off x="296775" y="99025"/>
            <a:ext cx="8553175" cy="4890425"/>
            <a:chOff x="296775" y="99025"/>
            <a:chExt cx="8553175" cy="4890425"/>
          </a:xfrm>
        </p:grpSpPr>
        <p:sp>
          <p:nvSpPr>
            <p:cNvPr id="1034" name="Google Shape;1034;p11"/>
            <p:cNvSpPr/>
            <p:nvPr/>
          </p:nvSpPr>
          <p:spPr>
            <a:xfrm>
              <a:off x="296775" y="163610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1"/>
            <p:cNvSpPr/>
            <p:nvPr/>
          </p:nvSpPr>
          <p:spPr>
            <a:xfrm>
              <a:off x="316725" y="1872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1"/>
            <p:cNvSpPr/>
            <p:nvPr/>
          </p:nvSpPr>
          <p:spPr>
            <a:xfrm>
              <a:off x="1748600" y="562825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1"/>
            <p:cNvSpPr/>
            <p:nvPr/>
          </p:nvSpPr>
          <p:spPr>
            <a:xfrm>
              <a:off x="3796775" y="352825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1"/>
            <p:cNvSpPr/>
            <p:nvPr/>
          </p:nvSpPr>
          <p:spPr>
            <a:xfrm>
              <a:off x="1561150" y="207345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1"/>
            <p:cNvSpPr/>
            <p:nvPr/>
          </p:nvSpPr>
          <p:spPr>
            <a:xfrm>
              <a:off x="2874300" y="1441075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1"/>
            <p:cNvSpPr/>
            <p:nvPr/>
          </p:nvSpPr>
          <p:spPr>
            <a:xfrm>
              <a:off x="3456625" y="1788675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1"/>
            <p:cNvSpPr/>
            <p:nvPr/>
          </p:nvSpPr>
          <p:spPr>
            <a:xfrm>
              <a:off x="4486200" y="1379438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1"/>
            <p:cNvSpPr/>
            <p:nvPr/>
          </p:nvSpPr>
          <p:spPr>
            <a:xfrm>
              <a:off x="5491750" y="82070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1"/>
            <p:cNvSpPr/>
            <p:nvPr/>
          </p:nvSpPr>
          <p:spPr>
            <a:xfrm>
              <a:off x="6523725" y="1109513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1"/>
            <p:cNvSpPr/>
            <p:nvPr/>
          </p:nvSpPr>
          <p:spPr>
            <a:xfrm>
              <a:off x="1748588" y="391570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1"/>
            <p:cNvSpPr/>
            <p:nvPr/>
          </p:nvSpPr>
          <p:spPr>
            <a:xfrm>
              <a:off x="550463" y="3400925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1"/>
            <p:cNvSpPr/>
            <p:nvPr/>
          </p:nvSpPr>
          <p:spPr>
            <a:xfrm rot="2700000">
              <a:off x="4386320" y="34920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1"/>
            <p:cNvSpPr/>
            <p:nvPr/>
          </p:nvSpPr>
          <p:spPr>
            <a:xfrm>
              <a:off x="4324888" y="197300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1"/>
            <p:cNvSpPr/>
            <p:nvPr/>
          </p:nvSpPr>
          <p:spPr>
            <a:xfrm>
              <a:off x="5159938" y="3596275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1"/>
            <p:cNvSpPr/>
            <p:nvPr/>
          </p:nvSpPr>
          <p:spPr>
            <a:xfrm>
              <a:off x="3544813" y="363890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1"/>
            <p:cNvSpPr/>
            <p:nvPr/>
          </p:nvSpPr>
          <p:spPr>
            <a:xfrm>
              <a:off x="2625313" y="278865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1"/>
            <p:cNvSpPr/>
            <p:nvPr/>
          </p:nvSpPr>
          <p:spPr>
            <a:xfrm>
              <a:off x="5724363" y="2283225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1"/>
            <p:cNvSpPr/>
            <p:nvPr/>
          </p:nvSpPr>
          <p:spPr>
            <a:xfrm>
              <a:off x="6353913" y="2195025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1"/>
            <p:cNvSpPr/>
            <p:nvPr/>
          </p:nvSpPr>
          <p:spPr>
            <a:xfrm>
              <a:off x="2962488" y="438790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1"/>
            <p:cNvSpPr/>
            <p:nvPr/>
          </p:nvSpPr>
          <p:spPr>
            <a:xfrm>
              <a:off x="6855338" y="288765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1"/>
            <p:cNvSpPr/>
            <p:nvPr/>
          </p:nvSpPr>
          <p:spPr>
            <a:xfrm rot="2700000">
              <a:off x="8491970" y="9223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1"/>
            <p:cNvSpPr/>
            <p:nvPr/>
          </p:nvSpPr>
          <p:spPr>
            <a:xfrm>
              <a:off x="8243225" y="21429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1"/>
            <p:cNvSpPr/>
            <p:nvPr/>
          </p:nvSpPr>
          <p:spPr>
            <a:xfrm>
              <a:off x="8090825" y="92225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1"/>
            <p:cNvSpPr/>
            <p:nvPr/>
          </p:nvSpPr>
          <p:spPr>
            <a:xfrm>
              <a:off x="7320750" y="117365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1"/>
            <p:cNvSpPr/>
            <p:nvPr/>
          </p:nvSpPr>
          <p:spPr>
            <a:xfrm>
              <a:off x="8243213" y="4347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1"/>
            <p:cNvSpPr/>
            <p:nvPr/>
          </p:nvSpPr>
          <p:spPr>
            <a:xfrm>
              <a:off x="7855338" y="3400925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1"/>
            <p:cNvSpPr/>
            <p:nvPr/>
          </p:nvSpPr>
          <p:spPr>
            <a:xfrm>
              <a:off x="7604538" y="419530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1"/>
            <p:cNvSpPr/>
            <p:nvPr/>
          </p:nvSpPr>
          <p:spPr>
            <a:xfrm>
              <a:off x="5400850" y="419530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1"/>
            <p:cNvSpPr/>
            <p:nvPr/>
          </p:nvSpPr>
          <p:spPr>
            <a:xfrm>
              <a:off x="922225" y="4692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1"/>
            <p:cNvSpPr/>
            <p:nvPr/>
          </p:nvSpPr>
          <p:spPr>
            <a:xfrm>
              <a:off x="5491738" y="99025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1"/>
            <p:cNvSpPr/>
            <p:nvPr/>
          </p:nvSpPr>
          <p:spPr>
            <a:xfrm>
              <a:off x="6523713" y="483290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11"/>
          <p:cNvGrpSpPr/>
          <p:nvPr/>
        </p:nvGrpSpPr>
        <p:grpSpPr>
          <a:xfrm>
            <a:off x="176488" y="123175"/>
            <a:ext cx="8922050" cy="4970425"/>
            <a:chOff x="176488" y="123175"/>
            <a:chExt cx="8922050" cy="4970425"/>
          </a:xfrm>
        </p:grpSpPr>
        <p:sp>
          <p:nvSpPr>
            <p:cNvPr id="1067" name="Google Shape;1067;p11"/>
            <p:cNvSpPr/>
            <p:nvPr/>
          </p:nvSpPr>
          <p:spPr>
            <a:xfrm rot="2700000">
              <a:off x="682970" y="196927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1"/>
            <p:cNvSpPr/>
            <p:nvPr/>
          </p:nvSpPr>
          <p:spPr>
            <a:xfrm>
              <a:off x="1836800" y="45202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1"/>
            <p:cNvSpPr/>
            <p:nvPr/>
          </p:nvSpPr>
          <p:spPr>
            <a:xfrm>
              <a:off x="1748600" y="1231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1"/>
            <p:cNvSpPr/>
            <p:nvPr/>
          </p:nvSpPr>
          <p:spPr>
            <a:xfrm>
              <a:off x="1320550" y="2113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1"/>
            <p:cNvSpPr/>
            <p:nvPr/>
          </p:nvSpPr>
          <p:spPr>
            <a:xfrm>
              <a:off x="979600" y="56282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1"/>
            <p:cNvSpPr/>
            <p:nvPr/>
          </p:nvSpPr>
          <p:spPr>
            <a:xfrm>
              <a:off x="1408750" y="12379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1"/>
            <p:cNvSpPr/>
            <p:nvPr/>
          </p:nvSpPr>
          <p:spPr>
            <a:xfrm>
              <a:off x="561400" y="133952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1"/>
            <p:cNvSpPr/>
            <p:nvPr/>
          </p:nvSpPr>
          <p:spPr>
            <a:xfrm>
              <a:off x="2049150" y="10854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1"/>
            <p:cNvSpPr/>
            <p:nvPr/>
          </p:nvSpPr>
          <p:spPr>
            <a:xfrm>
              <a:off x="1184200" y="17004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1"/>
            <p:cNvSpPr/>
            <p:nvPr/>
          </p:nvSpPr>
          <p:spPr>
            <a:xfrm>
              <a:off x="264700" y="85022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1"/>
            <p:cNvSpPr/>
            <p:nvPr/>
          </p:nvSpPr>
          <p:spPr>
            <a:xfrm>
              <a:off x="3082938" y="7459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1"/>
            <p:cNvSpPr/>
            <p:nvPr/>
          </p:nvSpPr>
          <p:spPr>
            <a:xfrm rot="2700000">
              <a:off x="2383745" y="1845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1"/>
            <p:cNvSpPr/>
            <p:nvPr/>
          </p:nvSpPr>
          <p:spPr>
            <a:xfrm>
              <a:off x="2114650" y="152117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1"/>
            <p:cNvSpPr/>
            <p:nvPr/>
          </p:nvSpPr>
          <p:spPr>
            <a:xfrm>
              <a:off x="2125575" y="23662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1"/>
            <p:cNvSpPr/>
            <p:nvPr/>
          </p:nvSpPr>
          <p:spPr>
            <a:xfrm>
              <a:off x="3796775" y="9517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1"/>
            <p:cNvSpPr/>
            <p:nvPr/>
          </p:nvSpPr>
          <p:spPr>
            <a:xfrm>
              <a:off x="2962500" y="22272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1"/>
            <p:cNvSpPr/>
            <p:nvPr/>
          </p:nvSpPr>
          <p:spPr>
            <a:xfrm>
              <a:off x="3952800" y="14410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1"/>
            <p:cNvSpPr/>
            <p:nvPr/>
          </p:nvSpPr>
          <p:spPr>
            <a:xfrm>
              <a:off x="4391600" y="8207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1"/>
            <p:cNvSpPr/>
            <p:nvPr/>
          </p:nvSpPr>
          <p:spPr>
            <a:xfrm>
              <a:off x="2577600" y="9517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1"/>
            <p:cNvSpPr/>
            <p:nvPr/>
          </p:nvSpPr>
          <p:spPr>
            <a:xfrm rot="2700000">
              <a:off x="4759370" y="24864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1"/>
            <p:cNvSpPr/>
            <p:nvPr/>
          </p:nvSpPr>
          <p:spPr>
            <a:xfrm>
              <a:off x="6353925" y="4785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1"/>
            <p:cNvSpPr/>
            <p:nvPr/>
          </p:nvSpPr>
          <p:spPr>
            <a:xfrm>
              <a:off x="5847250" y="44102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1"/>
            <p:cNvSpPr/>
            <p:nvPr/>
          </p:nvSpPr>
          <p:spPr>
            <a:xfrm>
              <a:off x="5935450" y="12189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1"/>
            <p:cNvSpPr/>
            <p:nvPr/>
          </p:nvSpPr>
          <p:spPr>
            <a:xfrm>
              <a:off x="6468963" y="15719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1"/>
            <p:cNvSpPr/>
            <p:nvPr/>
          </p:nvSpPr>
          <p:spPr>
            <a:xfrm>
              <a:off x="5312650" y="14865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1"/>
            <p:cNvSpPr/>
            <p:nvPr/>
          </p:nvSpPr>
          <p:spPr>
            <a:xfrm>
              <a:off x="6876825" y="7325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1"/>
            <p:cNvSpPr/>
            <p:nvPr/>
          </p:nvSpPr>
          <p:spPr>
            <a:xfrm>
              <a:off x="7320750" y="2887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1"/>
            <p:cNvSpPr/>
            <p:nvPr/>
          </p:nvSpPr>
          <p:spPr>
            <a:xfrm>
              <a:off x="5104150" y="19730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1"/>
            <p:cNvSpPr/>
            <p:nvPr/>
          </p:nvSpPr>
          <p:spPr>
            <a:xfrm>
              <a:off x="5015950" y="9972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1"/>
            <p:cNvSpPr/>
            <p:nvPr/>
          </p:nvSpPr>
          <p:spPr>
            <a:xfrm>
              <a:off x="682900" y="28073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1"/>
            <p:cNvSpPr/>
            <p:nvPr/>
          </p:nvSpPr>
          <p:spPr>
            <a:xfrm rot="2700000">
              <a:off x="2275195" y="40029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1"/>
            <p:cNvSpPr/>
            <p:nvPr/>
          </p:nvSpPr>
          <p:spPr>
            <a:xfrm>
              <a:off x="477088" y="40429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1"/>
            <p:cNvSpPr/>
            <p:nvPr/>
          </p:nvSpPr>
          <p:spPr>
            <a:xfrm>
              <a:off x="1173263" y="33286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1"/>
            <p:cNvSpPr/>
            <p:nvPr/>
          </p:nvSpPr>
          <p:spPr>
            <a:xfrm>
              <a:off x="1472938" y="27004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1"/>
            <p:cNvSpPr/>
            <p:nvPr/>
          </p:nvSpPr>
          <p:spPr>
            <a:xfrm>
              <a:off x="176488" y="46045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1"/>
            <p:cNvSpPr/>
            <p:nvPr/>
          </p:nvSpPr>
          <p:spPr>
            <a:xfrm>
              <a:off x="1272388" y="42997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1"/>
            <p:cNvSpPr/>
            <p:nvPr/>
          </p:nvSpPr>
          <p:spPr>
            <a:xfrm>
              <a:off x="401013" y="23339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1"/>
            <p:cNvSpPr/>
            <p:nvPr/>
          </p:nvSpPr>
          <p:spPr>
            <a:xfrm>
              <a:off x="1962238" y="34306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1"/>
            <p:cNvSpPr/>
            <p:nvPr/>
          </p:nvSpPr>
          <p:spPr>
            <a:xfrm>
              <a:off x="1173263" y="37618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1"/>
            <p:cNvSpPr/>
            <p:nvPr/>
          </p:nvSpPr>
          <p:spPr>
            <a:xfrm>
              <a:off x="253763" y="291162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1"/>
            <p:cNvSpPr/>
            <p:nvPr/>
          </p:nvSpPr>
          <p:spPr>
            <a:xfrm>
              <a:off x="3079900" y="29250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1"/>
            <p:cNvSpPr/>
            <p:nvPr/>
          </p:nvSpPr>
          <p:spPr>
            <a:xfrm>
              <a:off x="3868488" y="47486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1"/>
            <p:cNvSpPr/>
            <p:nvPr/>
          </p:nvSpPr>
          <p:spPr>
            <a:xfrm>
              <a:off x="3844488" y="27886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1"/>
            <p:cNvSpPr/>
            <p:nvPr/>
          </p:nvSpPr>
          <p:spPr>
            <a:xfrm>
              <a:off x="3692088" y="22272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1"/>
            <p:cNvSpPr/>
            <p:nvPr/>
          </p:nvSpPr>
          <p:spPr>
            <a:xfrm>
              <a:off x="2764738" y="35824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1"/>
            <p:cNvSpPr/>
            <p:nvPr/>
          </p:nvSpPr>
          <p:spPr>
            <a:xfrm>
              <a:off x="4061488" y="34942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1"/>
            <p:cNvSpPr/>
            <p:nvPr/>
          </p:nvSpPr>
          <p:spPr>
            <a:xfrm>
              <a:off x="3544813" y="42595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1"/>
            <p:cNvSpPr/>
            <p:nvPr/>
          </p:nvSpPr>
          <p:spPr>
            <a:xfrm>
              <a:off x="4486188" y="25239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1"/>
            <p:cNvSpPr/>
            <p:nvPr/>
          </p:nvSpPr>
          <p:spPr>
            <a:xfrm>
              <a:off x="4780463" y="242340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1"/>
            <p:cNvSpPr/>
            <p:nvPr/>
          </p:nvSpPr>
          <p:spPr>
            <a:xfrm rot="2700000">
              <a:off x="6657557" y="31362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1"/>
            <p:cNvSpPr/>
            <p:nvPr/>
          </p:nvSpPr>
          <p:spPr>
            <a:xfrm>
              <a:off x="5851138" y="38314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1"/>
            <p:cNvSpPr/>
            <p:nvPr/>
          </p:nvSpPr>
          <p:spPr>
            <a:xfrm>
              <a:off x="7024038" y="1636088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1"/>
            <p:cNvSpPr/>
            <p:nvPr/>
          </p:nvSpPr>
          <p:spPr>
            <a:xfrm>
              <a:off x="5847238" y="17004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1"/>
            <p:cNvSpPr/>
            <p:nvPr/>
          </p:nvSpPr>
          <p:spPr>
            <a:xfrm>
              <a:off x="6114538" y="28716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1"/>
            <p:cNvSpPr/>
            <p:nvPr/>
          </p:nvSpPr>
          <p:spPr>
            <a:xfrm>
              <a:off x="5579938" y="31203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1"/>
            <p:cNvSpPr/>
            <p:nvPr/>
          </p:nvSpPr>
          <p:spPr>
            <a:xfrm>
              <a:off x="8090813" y="38423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1"/>
            <p:cNvSpPr/>
            <p:nvPr/>
          </p:nvSpPr>
          <p:spPr>
            <a:xfrm>
              <a:off x="5283238" y="26310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1"/>
            <p:cNvSpPr/>
            <p:nvPr/>
          </p:nvSpPr>
          <p:spPr>
            <a:xfrm>
              <a:off x="7601525" y="5935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1"/>
            <p:cNvSpPr/>
            <p:nvPr/>
          </p:nvSpPr>
          <p:spPr>
            <a:xfrm>
              <a:off x="8090825" y="13313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1"/>
            <p:cNvSpPr/>
            <p:nvPr/>
          </p:nvSpPr>
          <p:spPr>
            <a:xfrm>
              <a:off x="8179025" y="28876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1"/>
            <p:cNvSpPr/>
            <p:nvPr/>
          </p:nvSpPr>
          <p:spPr>
            <a:xfrm>
              <a:off x="7855350" y="17243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1"/>
            <p:cNvSpPr/>
            <p:nvPr/>
          </p:nvSpPr>
          <p:spPr>
            <a:xfrm>
              <a:off x="7513325" y="30293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1"/>
            <p:cNvSpPr/>
            <p:nvPr/>
          </p:nvSpPr>
          <p:spPr>
            <a:xfrm>
              <a:off x="7232550" y="19852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1"/>
            <p:cNvSpPr/>
            <p:nvPr/>
          </p:nvSpPr>
          <p:spPr>
            <a:xfrm>
              <a:off x="8884925" y="12189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1"/>
            <p:cNvSpPr/>
            <p:nvPr/>
          </p:nvSpPr>
          <p:spPr>
            <a:xfrm>
              <a:off x="8596150" y="17403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1"/>
            <p:cNvSpPr/>
            <p:nvPr/>
          </p:nvSpPr>
          <p:spPr>
            <a:xfrm>
              <a:off x="7550500" y="23997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1"/>
            <p:cNvSpPr/>
            <p:nvPr/>
          </p:nvSpPr>
          <p:spPr>
            <a:xfrm rot="2700000">
              <a:off x="8491957" y="329674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1"/>
            <p:cNvSpPr/>
            <p:nvPr/>
          </p:nvSpPr>
          <p:spPr>
            <a:xfrm>
              <a:off x="7059813" y="443595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1"/>
            <p:cNvSpPr/>
            <p:nvPr/>
          </p:nvSpPr>
          <p:spPr>
            <a:xfrm>
              <a:off x="7024038" y="50054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1"/>
            <p:cNvSpPr/>
            <p:nvPr/>
          </p:nvSpPr>
          <p:spPr>
            <a:xfrm>
              <a:off x="6045013" y="45562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1"/>
            <p:cNvSpPr/>
            <p:nvPr/>
          </p:nvSpPr>
          <p:spPr>
            <a:xfrm>
              <a:off x="7024038" y="37271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1"/>
            <p:cNvSpPr/>
            <p:nvPr/>
          </p:nvSpPr>
          <p:spPr>
            <a:xfrm>
              <a:off x="8973113" y="40429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1"/>
            <p:cNvSpPr/>
            <p:nvPr/>
          </p:nvSpPr>
          <p:spPr>
            <a:xfrm>
              <a:off x="9010338" y="49172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1"/>
            <p:cNvSpPr/>
            <p:nvPr/>
          </p:nvSpPr>
          <p:spPr>
            <a:xfrm>
              <a:off x="6652163" y="42997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1"/>
            <p:cNvSpPr/>
            <p:nvPr/>
          </p:nvSpPr>
          <p:spPr>
            <a:xfrm>
              <a:off x="7767138" y="49172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1"/>
            <p:cNvSpPr/>
            <p:nvPr/>
          </p:nvSpPr>
          <p:spPr>
            <a:xfrm>
              <a:off x="4189763" y="41071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1"/>
            <p:cNvSpPr/>
            <p:nvPr/>
          </p:nvSpPr>
          <p:spPr>
            <a:xfrm rot="2700000">
              <a:off x="1944957" y="2794284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1"/>
            <p:cNvSpPr/>
            <p:nvPr/>
          </p:nvSpPr>
          <p:spPr>
            <a:xfrm>
              <a:off x="8368663" y="2685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1"/>
            <p:cNvSpPr/>
            <p:nvPr/>
          </p:nvSpPr>
          <p:spPr>
            <a:xfrm>
              <a:off x="4744300" y="41272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1"/>
            <p:cNvSpPr/>
            <p:nvPr/>
          </p:nvSpPr>
          <p:spPr>
            <a:xfrm>
              <a:off x="5159950" y="46045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1"/>
            <p:cNvSpPr/>
            <p:nvPr/>
          </p:nvSpPr>
          <p:spPr>
            <a:xfrm>
              <a:off x="4744300" y="30748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1"/>
            <p:cNvSpPr/>
            <p:nvPr/>
          </p:nvSpPr>
          <p:spPr>
            <a:xfrm>
              <a:off x="4486200" y="46686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1"/>
            <p:cNvSpPr/>
            <p:nvPr/>
          </p:nvSpPr>
          <p:spPr>
            <a:xfrm>
              <a:off x="6855350" y="24544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1"/>
            <p:cNvSpPr/>
            <p:nvPr/>
          </p:nvSpPr>
          <p:spPr>
            <a:xfrm>
              <a:off x="2379363" y="47970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1"/>
            <p:cNvSpPr/>
            <p:nvPr/>
          </p:nvSpPr>
          <p:spPr>
            <a:xfrm>
              <a:off x="3331463" y="47568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1"/>
            <p:cNvSpPr/>
            <p:nvPr/>
          </p:nvSpPr>
          <p:spPr>
            <a:xfrm>
              <a:off x="5694850" y="48852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1"/>
            <p:cNvSpPr/>
            <p:nvPr/>
          </p:nvSpPr>
          <p:spPr>
            <a:xfrm>
              <a:off x="6202738" y="34942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1"/>
            <p:cNvSpPr/>
            <p:nvPr/>
          </p:nvSpPr>
          <p:spPr>
            <a:xfrm>
              <a:off x="8625475" y="2526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1"/>
            <p:cNvSpPr/>
            <p:nvPr/>
          </p:nvSpPr>
          <p:spPr>
            <a:xfrm>
              <a:off x="3011863" y="20447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1"/>
            <p:cNvSpPr/>
            <p:nvPr/>
          </p:nvSpPr>
          <p:spPr>
            <a:xfrm rot="2700000">
              <a:off x="823945" y="9223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1"/>
            <p:cNvSpPr/>
            <p:nvPr/>
          </p:nvSpPr>
          <p:spPr>
            <a:xfrm>
              <a:off x="2577600" y="19730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Subtle">
  <p:cSld name="BLANK_1">
    <p:bg>
      <p:bgPr>
        <a:solidFill>
          <a:schemeClr val="accent1"/>
        </a:solidFill>
      </p:bgPr>
    </p:bg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2"/>
          <p:cNvSpPr txBox="1"/>
          <p:nvPr>
            <p:ph idx="12" type="sldNum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0" name="Google Shape;1160;p12"/>
          <p:cNvGrpSpPr/>
          <p:nvPr/>
        </p:nvGrpSpPr>
        <p:grpSpPr>
          <a:xfrm>
            <a:off x="176488" y="123175"/>
            <a:ext cx="8922050" cy="4970425"/>
            <a:chOff x="176488" y="123175"/>
            <a:chExt cx="8922050" cy="4970425"/>
          </a:xfrm>
        </p:grpSpPr>
        <p:sp>
          <p:nvSpPr>
            <p:cNvPr id="1161" name="Google Shape;1161;p12"/>
            <p:cNvSpPr/>
            <p:nvPr/>
          </p:nvSpPr>
          <p:spPr>
            <a:xfrm rot="2700000">
              <a:off x="682970" y="196927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2"/>
            <p:cNvSpPr/>
            <p:nvPr/>
          </p:nvSpPr>
          <p:spPr>
            <a:xfrm>
              <a:off x="1836800" y="452025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2"/>
            <p:cNvSpPr/>
            <p:nvPr/>
          </p:nvSpPr>
          <p:spPr>
            <a:xfrm>
              <a:off x="1748600" y="123175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2"/>
            <p:cNvSpPr/>
            <p:nvPr/>
          </p:nvSpPr>
          <p:spPr>
            <a:xfrm>
              <a:off x="1320550" y="211375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2"/>
            <p:cNvSpPr/>
            <p:nvPr/>
          </p:nvSpPr>
          <p:spPr>
            <a:xfrm>
              <a:off x="979600" y="562825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2"/>
            <p:cNvSpPr/>
            <p:nvPr/>
          </p:nvSpPr>
          <p:spPr>
            <a:xfrm>
              <a:off x="1408750" y="12379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2"/>
            <p:cNvSpPr/>
            <p:nvPr/>
          </p:nvSpPr>
          <p:spPr>
            <a:xfrm>
              <a:off x="561400" y="1339525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2"/>
            <p:cNvSpPr/>
            <p:nvPr/>
          </p:nvSpPr>
          <p:spPr>
            <a:xfrm>
              <a:off x="2049150" y="108545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2"/>
            <p:cNvSpPr/>
            <p:nvPr/>
          </p:nvSpPr>
          <p:spPr>
            <a:xfrm>
              <a:off x="1184200" y="1700475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2"/>
            <p:cNvSpPr/>
            <p:nvPr/>
          </p:nvSpPr>
          <p:spPr>
            <a:xfrm>
              <a:off x="264700" y="850225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2"/>
            <p:cNvSpPr/>
            <p:nvPr/>
          </p:nvSpPr>
          <p:spPr>
            <a:xfrm>
              <a:off x="3082938" y="7459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2"/>
            <p:cNvSpPr/>
            <p:nvPr/>
          </p:nvSpPr>
          <p:spPr>
            <a:xfrm rot="2700000">
              <a:off x="2383745" y="1845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2"/>
            <p:cNvSpPr/>
            <p:nvPr/>
          </p:nvSpPr>
          <p:spPr>
            <a:xfrm>
              <a:off x="2114650" y="152117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2"/>
            <p:cNvSpPr/>
            <p:nvPr/>
          </p:nvSpPr>
          <p:spPr>
            <a:xfrm>
              <a:off x="2125575" y="236625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2"/>
            <p:cNvSpPr/>
            <p:nvPr/>
          </p:nvSpPr>
          <p:spPr>
            <a:xfrm>
              <a:off x="3796775" y="951775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2"/>
            <p:cNvSpPr/>
            <p:nvPr/>
          </p:nvSpPr>
          <p:spPr>
            <a:xfrm>
              <a:off x="2962500" y="22272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2"/>
            <p:cNvSpPr/>
            <p:nvPr/>
          </p:nvSpPr>
          <p:spPr>
            <a:xfrm>
              <a:off x="3952800" y="1441075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2"/>
            <p:cNvSpPr/>
            <p:nvPr/>
          </p:nvSpPr>
          <p:spPr>
            <a:xfrm>
              <a:off x="4391600" y="8207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2"/>
            <p:cNvSpPr/>
            <p:nvPr/>
          </p:nvSpPr>
          <p:spPr>
            <a:xfrm>
              <a:off x="2577600" y="951775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2"/>
            <p:cNvSpPr/>
            <p:nvPr/>
          </p:nvSpPr>
          <p:spPr>
            <a:xfrm rot="2700000">
              <a:off x="4759370" y="24864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2"/>
            <p:cNvSpPr/>
            <p:nvPr/>
          </p:nvSpPr>
          <p:spPr>
            <a:xfrm>
              <a:off x="6353925" y="4785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2"/>
            <p:cNvSpPr/>
            <p:nvPr/>
          </p:nvSpPr>
          <p:spPr>
            <a:xfrm>
              <a:off x="5847250" y="441025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2"/>
            <p:cNvSpPr/>
            <p:nvPr/>
          </p:nvSpPr>
          <p:spPr>
            <a:xfrm>
              <a:off x="5935450" y="121895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2"/>
            <p:cNvSpPr/>
            <p:nvPr/>
          </p:nvSpPr>
          <p:spPr>
            <a:xfrm>
              <a:off x="6468963" y="15719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2"/>
            <p:cNvSpPr/>
            <p:nvPr/>
          </p:nvSpPr>
          <p:spPr>
            <a:xfrm>
              <a:off x="5312650" y="148655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2"/>
            <p:cNvSpPr/>
            <p:nvPr/>
          </p:nvSpPr>
          <p:spPr>
            <a:xfrm>
              <a:off x="6876825" y="7325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2"/>
            <p:cNvSpPr/>
            <p:nvPr/>
          </p:nvSpPr>
          <p:spPr>
            <a:xfrm>
              <a:off x="7320750" y="288775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2"/>
            <p:cNvSpPr/>
            <p:nvPr/>
          </p:nvSpPr>
          <p:spPr>
            <a:xfrm>
              <a:off x="5104150" y="19730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2"/>
            <p:cNvSpPr/>
            <p:nvPr/>
          </p:nvSpPr>
          <p:spPr>
            <a:xfrm>
              <a:off x="5015950" y="99725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2"/>
            <p:cNvSpPr/>
            <p:nvPr/>
          </p:nvSpPr>
          <p:spPr>
            <a:xfrm>
              <a:off x="682900" y="28073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2"/>
            <p:cNvSpPr/>
            <p:nvPr/>
          </p:nvSpPr>
          <p:spPr>
            <a:xfrm rot="2700000">
              <a:off x="2275195" y="40029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2"/>
            <p:cNvSpPr/>
            <p:nvPr/>
          </p:nvSpPr>
          <p:spPr>
            <a:xfrm>
              <a:off x="477088" y="40429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2"/>
            <p:cNvSpPr/>
            <p:nvPr/>
          </p:nvSpPr>
          <p:spPr>
            <a:xfrm>
              <a:off x="1173263" y="3328675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2"/>
            <p:cNvSpPr/>
            <p:nvPr/>
          </p:nvSpPr>
          <p:spPr>
            <a:xfrm>
              <a:off x="1472938" y="270045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2"/>
            <p:cNvSpPr/>
            <p:nvPr/>
          </p:nvSpPr>
          <p:spPr>
            <a:xfrm>
              <a:off x="176488" y="460455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2"/>
            <p:cNvSpPr/>
            <p:nvPr/>
          </p:nvSpPr>
          <p:spPr>
            <a:xfrm>
              <a:off x="1272388" y="42997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2"/>
            <p:cNvSpPr/>
            <p:nvPr/>
          </p:nvSpPr>
          <p:spPr>
            <a:xfrm>
              <a:off x="401013" y="233395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2"/>
            <p:cNvSpPr/>
            <p:nvPr/>
          </p:nvSpPr>
          <p:spPr>
            <a:xfrm>
              <a:off x="1962238" y="3430675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2"/>
            <p:cNvSpPr/>
            <p:nvPr/>
          </p:nvSpPr>
          <p:spPr>
            <a:xfrm>
              <a:off x="1173263" y="3761875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2"/>
            <p:cNvSpPr/>
            <p:nvPr/>
          </p:nvSpPr>
          <p:spPr>
            <a:xfrm>
              <a:off x="253763" y="2911625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2"/>
            <p:cNvSpPr/>
            <p:nvPr/>
          </p:nvSpPr>
          <p:spPr>
            <a:xfrm>
              <a:off x="3079900" y="29250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2"/>
            <p:cNvSpPr/>
            <p:nvPr/>
          </p:nvSpPr>
          <p:spPr>
            <a:xfrm>
              <a:off x="3868488" y="47486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2"/>
            <p:cNvSpPr/>
            <p:nvPr/>
          </p:nvSpPr>
          <p:spPr>
            <a:xfrm>
              <a:off x="3844488" y="278865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2"/>
            <p:cNvSpPr/>
            <p:nvPr/>
          </p:nvSpPr>
          <p:spPr>
            <a:xfrm>
              <a:off x="3692088" y="22272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2"/>
            <p:cNvSpPr/>
            <p:nvPr/>
          </p:nvSpPr>
          <p:spPr>
            <a:xfrm>
              <a:off x="2764738" y="3582475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2"/>
            <p:cNvSpPr/>
            <p:nvPr/>
          </p:nvSpPr>
          <p:spPr>
            <a:xfrm>
              <a:off x="4061488" y="3494275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2"/>
            <p:cNvSpPr/>
            <p:nvPr/>
          </p:nvSpPr>
          <p:spPr>
            <a:xfrm>
              <a:off x="3544813" y="425955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2"/>
            <p:cNvSpPr/>
            <p:nvPr/>
          </p:nvSpPr>
          <p:spPr>
            <a:xfrm>
              <a:off x="4486188" y="25239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2"/>
            <p:cNvSpPr/>
            <p:nvPr/>
          </p:nvSpPr>
          <p:spPr>
            <a:xfrm>
              <a:off x="4780463" y="242340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2"/>
            <p:cNvSpPr/>
            <p:nvPr/>
          </p:nvSpPr>
          <p:spPr>
            <a:xfrm rot="2700000">
              <a:off x="6657557" y="31362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2"/>
            <p:cNvSpPr/>
            <p:nvPr/>
          </p:nvSpPr>
          <p:spPr>
            <a:xfrm>
              <a:off x="5851138" y="38314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2"/>
            <p:cNvSpPr/>
            <p:nvPr/>
          </p:nvSpPr>
          <p:spPr>
            <a:xfrm>
              <a:off x="7024038" y="1636088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2"/>
            <p:cNvSpPr/>
            <p:nvPr/>
          </p:nvSpPr>
          <p:spPr>
            <a:xfrm>
              <a:off x="5847238" y="1700475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2"/>
            <p:cNvSpPr/>
            <p:nvPr/>
          </p:nvSpPr>
          <p:spPr>
            <a:xfrm>
              <a:off x="6114538" y="287165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2"/>
            <p:cNvSpPr/>
            <p:nvPr/>
          </p:nvSpPr>
          <p:spPr>
            <a:xfrm>
              <a:off x="5579938" y="31203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2"/>
            <p:cNvSpPr/>
            <p:nvPr/>
          </p:nvSpPr>
          <p:spPr>
            <a:xfrm>
              <a:off x="8090813" y="384235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2"/>
            <p:cNvSpPr/>
            <p:nvPr/>
          </p:nvSpPr>
          <p:spPr>
            <a:xfrm>
              <a:off x="5283238" y="26310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2"/>
            <p:cNvSpPr/>
            <p:nvPr/>
          </p:nvSpPr>
          <p:spPr>
            <a:xfrm>
              <a:off x="7601525" y="5935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2"/>
            <p:cNvSpPr/>
            <p:nvPr/>
          </p:nvSpPr>
          <p:spPr>
            <a:xfrm>
              <a:off x="8090825" y="13313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2"/>
            <p:cNvSpPr/>
            <p:nvPr/>
          </p:nvSpPr>
          <p:spPr>
            <a:xfrm>
              <a:off x="8179025" y="288765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2"/>
            <p:cNvSpPr/>
            <p:nvPr/>
          </p:nvSpPr>
          <p:spPr>
            <a:xfrm>
              <a:off x="7855350" y="172435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2"/>
            <p:cNvSpPr/>
            <p:nvPr/>
          </p:nvSpPr>
          <p:spPr>
            <a:xfrm>
              <a:off x="7513325" y="30293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2"/>
            <p:cNvSpPr/>
            <p:nvPr/>
          </p:nvSpPr>
          <p:spPr>
            <a:xfrm>
              <a:off x="7232550" y="198525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2"/>
            <p:cNvSpPr/>
            <p:nvPr/>
          </p:nvSpPr>
          <p:spPr>
            <a:xfrm>
              <a:off x="8884925" y="121895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2"/>
            <p:cNvSpPr/>
            <p:nvPr/>
          </p:nvSpPr>
          <p:spPr>
            <a:xfrm>
              <a:off x="8596150" y="174035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2"/>
            <p:cNvSpPr/>
            <p:nvPr/>
          </p:nvSpPr>
          <p:spPr>
            <a:xfrm>
              <a:off x="7550500" y="23997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2"/>
            <p:cNvSpPr/>
            <p:nvPr/>
          </p:nvSpPr>
          <p:spPr>
            <a:xfrm rot="2700000">
              <a:off x="8491957" y="329674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2"/>
            <p:cNvSpPr/>
            <p:nvPr/>
          </p:nvSpPr>
          <p:spPr>
            <a:xfrm>
              <a:off x="7059813" y="443595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2"/>
            <p:cNvSpPr/>
            <p:nvPr/>
          </p:nvSpPr>
          <p:spPr>
            <a:xfrm>
              <a:off x="7024038" y="50054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2"/>
            <p:cNvSpPr/>
            <p:nvPr/>
          </p:nvSpPr>
          <p:spPr>
            <a:xfrm>
              <a:off x="6045013" y="455625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2"/>
            <p:cNvSpPr/>
            <p:nvPr/>
          </p:nvSpPr>
          <p:spPr>
            <a:xfrm>
              <a:off x="7024038" y="37271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2"/>
            <p:cNvSpPr/>
            <p:nvPr/>
          </p:nvSpPr>
          <p:spPr>
            <a:xfrm>
              <a:off x="8973113" y="40429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2"/>
            <p:cNvSpPr/>
            <p:nvPr/>
          </p:nvSpPr>
          <p:spPr>
            <a:xfrm>
              <a:off x="9010338" y="49172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2"/>
            <p:cNvSpPr/>
            <p:nvPr/>
          </p:nvSpPr>
          <p:spPr>
            <a:xfrm>
              <a:off x="6652163" y="42997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2"/>
            <p:cNvSpPr/>
            <p:nvPr/>
          </p:nvSpPr>
          <p:spPr>
            <a:xfrm>
              <a:off x="7767138" y="49172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2"/>
            <p:cNvSpPr/>
            <p:nvPr/>
          </p:nvSpPr>
          <p:spPr>
            <a:xfrm>
              <a:off x="4189763" y="41071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2"/>
            <p:cNvSpPr/>
            <p:nvPr/>
          </p:nvSpPr>
          <p:spPr>
            <a:xfrm rot="2700000">
              <a:off x="1944957" y="2794284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2"/>
            <p:cNvSpPr/>
            <p:nvPr/>
          </p:nvSpPr>
          <p:spPr>
            <a:xfrm>
              <a:off x="8368663" y="2685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2"/>
            <p:cNvSpPr/>
            <p:nvPr/>
          </p:nvSpPr>
          <p:spPr>
            <a:xfrm>
              <a:off x="4744300" y="41272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2"/>
            <p:cNvSpPr/>
            <p:nvPr/>
          </p:nvSpPr>
          <p:spPr>
            <a:xfrm>
              <a:off x="5159950" y="460455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2"/>
            <p:cNvSpPr/>
            <p:nvPr/>
          </p:nvSpPr>
          <p:spPr>
            <a:xfrm>
              <a:off x="4744300" y="3074875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2"/>
            <p:cNvSpPr/>
            <p:nvPr/>
          </p:nvSpPr>
          <p:spPr>
            <a:xfrm>
              <a:off x="4486200" y="466865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2"/>
            <p:cNvSpPr/>
            <p:nvPr/>
          </p:nvSpPr>
          <p:spPr>
            <a:xfrm>
              <a:off x="6855350" y="245445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2"/>
            <p:cNvSpPr/>
            <p:nvPr/>
          </p:nvSpPr>
          <p:spPr>
            <a:xfrm>
              <a:off x="2379363" y="47970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2"/>
            <p:cNvSpPr/>
            <p:nvPr/>
          </p:nvSpPr>
          <p:spPr>
            <a:xfrm>
              <a:off x="3331463" y="475685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2"/>
            <p:cNvSpPr/>
            <p:nvPr/>
          </p:nvSpPr>
          <p:spPr>
            <a:xfrm>
              <a:off x="5694850" y="48852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2"/>
            <p:cNvSpPr/>
            <p:nvPr/>
          </p:nvSpPr>
          <p:spPr>
            <a:xfrm>
              <a:off x="6202738" y="3494275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2"/>
            <p:cNvSpPr/>
            <p:nvPr/>
          </p:nvSpPr>
          <p:spPr>
            <a:xfrm>
              <a:off x="8625475" y="2526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2"/>
            <p:cNvSpPr/>
            <p:nvPr/>
          </p:nvSpPr>
          <p:spPr>
            <a:xfrm>
              <a:off x="3011863" y="20447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2"/>
            <p:cNvSpPr/>
            <p:nvPr/>
          </p:nvSpPr>
          <p:spPr>
            <a:xfrm rot="2700000">
              <a:off x="823945" y="9223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2"/>
            <p:cNvSpPr/>
            <p:nvPr/>
          </p:nvSpPr>
          <p:spPr>
            <a:xfrm>
              <a:off x="2577600" y="1973000"/>
              <a:ext cx="88200" cy="88200"/>
            </a:xfrm>
            <a:prstGeom prst="ellipse">
              <a:avLst/>
            </a:prstGeom>
            <a:solidFill>
              <a:srgbClr val="001B6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p12"/>
          <p:cNvGrpSpPr/>
          <p:nvPr/>
        </p:nvGrpSpPr>
        <p:grpSpPr>
          <a:xfrm>
            <a:off x="296775" y="99025"/>
            <a:ext cx="8553175" cy="4890425"/>
            <a:chOff x="296775" y="99025"/>
            <a:chExt cx="8553175" cy="4890425"/>
          </a:xfrm>
        </p:grpSpPr>
        <p:sp>
          <p:nvSpPr>
            <p:cNvPr id="1253" name="Google Shape;1253;p12"/>
            <p:cNvSpPr/>
            <p:nvPr/>
          </p:nvSpPr>
          <p:spPr>
            <a:xfrm>
              <a:off x="7855338" y="3400925"/>
              <a:ext cx="88200" cy="882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4" name="Google Shape;1254;p12"/>
            <p:cNvGrpSpPr/>
            <p:nvPr/>
          </p:nvGrpSpPr>
          <p:grpSpPr>
            <a:xfrm>
              <a:off x="296775" y="99025"/>
              <a:ext cx="8553175" cy="4890425"/>
              <a:chOff x="296775" y="99025"/>
              <a:chExt cx="8553175" cy="4890425"/>
            </a:xfrm>
          </p:grpSpPr>
          <p:sp>
            <p:nvSpPr>
              <p:cNvPr id="1255" name="Google Shape;1255;p12"/>
              <p:cNvSpPr/>
              <p:nvPr/>
            </p:nvSpPr>
            <p:spPr>
              <a:xfrm>
                <a:off x="296775" y="1636100"/>
                <a:ext cx="296700" cy="296700"/>
              </a:xfrm>
              <a:prstGeom prst="mathPlus">
                <a:avLst>
                  <a:gd fmla="val 23520" name="adj1"/>
                </a:avLst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12"/>
              <p:cNvSpPr/>
              <p:nvPr/>
            </p:nvSpPr>
            <p:spPr>
              <a:xfrm>
                <a:off x="316725" y="187225"/>
                <a:ext cx="256800" cy="256800"/>
              </a:xfrm>
              <a:prstGeom prst="donut">
                <a:avLst>
                  <a:gd fmla="val 24249" name="adj"/>
                </a:avLst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12"/>
              <p:cNvSpPr/>
              <p:nvPr/>
            </p:nvSpPr>
            <p:spPr>
              <a:xfrm>
                <a:off x="1748600" y="562825"/>
                <a:ext cx="88200" cy="88200"/>
              </a:xfrm>
              <a:prstGeom prst="ellipse">
                <a:avLst/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2"/>
              <p:cNvSpPr/>
              <p:nvPr/>
            </p:nvSpPr>
            <p:spPr>
              <a:xfrm>
                <a:off x="3796775" y="352825"/>
                <a:ext cx="88200" cy="88200"/>
              </a:xfrm>
              <a:prstGeom prst="ellipse">
                <a:avLst/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12"/>
              <p:cNvSpPr/>
              <p:nvPr/>
            </p:nvSpPr>
            <p:spPr>
              <a:xfrm>
                <a:off x="1561150" y="2073450"/>
                <a:ext cx="88200" cy="88200"/>
              </a:xfrm>
              <a:prstGeom prst="ellipse">
                <a:avLst/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12"/>
              <p:cNvSpPr/>
              <p:nvPr/>
            </p:nvSpPr>
            <p:spPr>
              <a:xfrm>
                <a:off x="2874300" y="1441075"/>
                <a:ext cx="88200" cy="88200"/>
              </a:xfrm>
              <a:prstGeom prst="ellipse">
                <a:avLst/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12"/>
              <p:cNvSpPr/>
              <p:nvPr/>
            </p:nvSpPr>
            <p:spPr>
              <a:xfrm>
                <a:off x="3456625" y="1788675"/>
                <a:ext cx="88200" cy="88200"/>
              </a:xfrm>
              <a:prstGeom prst="ellipse">
                <a:avLst/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12"/>
              <p:cNvSpPr/>
              <p:nvPr/>
            </p:nvSpPr>
            <p:spPr>
              <a:xfrm>
                <a:off x="4486200" y="1379438"/>
                <a:ext cx="296700" cy="296700"/>
              </a:xfrm>
              <a:prstGeom prst="mathPlus">
                <a:avLst>
                  <a:gd fmla="val 23520" name="adj1"/>
                </a:avLst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12"/>
              <p:cNvSpPr/>
              <p:nvPr/>
            </p:nvSpPr>
            <p:spPr>
              <a:xfrm>
                <a:off x="5491750" y="820700"/>
                <a:ext cx="88200" cy="88200"/>
              </a:xfrm>
              <a:prstGeom prst="ellipse">
                <a:avLst/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12"/>
              <p:cNvSpPr/>
              <p:nvPr/>
            </p:nvSpPr>
            <p:spPr>
              <a:xfrm>
                <a:off x="6523725" y="1109513"/>
                <a:ext cx="88200" cy="88200"/>
              </a:xfrm>
              <a:prstGeom prst="ellipse">
                <a:avLst/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12"/>
              <p:cNvSpPr/>
              <p:nvPr/>
            </p:nvSpPr>
            <p:spPr>
              <a:xfrm>
                <a:off x="1748588" y="3915700"/>
                <a:ext cx="88200" cy="88200"/>
              </a:xfrm>
              <a:prstGeom prst="ellipse">
                <a:avLst/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12"/>
              <p:cNvSpPr/>
              <p:nvPr/>
            </p:nvSpPr>
            <p:spPr>
              <a:xfrm>
                <a:off x="550463" y="3400925"/>
                <a:ext cx="88200" cy="88200"/>
              </a:xfrm>
              <a:prstGeom prst="ellipse">
                <a:avLst/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12"/>
              <p:cNvSpPr/>
              <p:nvPr/>
            </p:nvSpPr>
            <p:spPr>
              <a:xfrm rot="2700000">
                <a:off x="4386320" y="3492096"/>
                <a:ext cx="296561" cy="296561"/>
              </a:xfrm>
              <a:prstGeom prst="mathPlus">
                <a:avLst>
                  <a:gd fmla="val 23520" name="adj1"/>
                </a:avLst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12"/>
              <p:cNvSpPr/>
              <p:nvPr/>
            </p:nvSpPr>
            <p:spPr>
              <a:xfrm>
                <a:off x="4324888" y="1973000"/>
                <a:ext cx="88200" cy="88200"/>
              </a:xfrm>
              <a:prstGeom prst="ellipse">
                <a:avLst/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12"/>
              <p:cNvSpPr/>
              <p:nvPr/>
            </p:nvSpPr>
            <p:spPr>
              <a:xfrm>
                <a:off x="5159938" y="3596275"/>
                <a:ext cx="88200" cy="88200"/>
              </a:xfrm>
              <a:prstGeom prst="ellipse">
                <a:avLst/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12"/>
              <p:cNvSpPr/>
              <p:nvPr/>
            </p:nvSpPr>
            <p:spPr>
              <a:xfrm>
                <a:off x="3544813" y="3638900"/>
                <a:ext cx="88200" cy="88200"/>
              </a:xfrm>
              <a:prstGeom prst="ellipse">
                <a:avLst/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12"/>
              <p:cNvSpPr/>
              <p:nvPr/>
            </p:nvSpPr>
            <p:spPr>
              <a:xfrm>
                <a:off x="2625313" y="2788650"/>
                <a:ext cx="88200" cy="88200"/>
              </a:xfrm>
              <a:prstGeom prst="ellipse">
                <a:avLst/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2"/>
              <p:cNvSpPr/>
              <p:nvPr/>
            </p:nvSpPr>
            <p:spPr>
              <a:xfrm>
                <a:off x="5724363" y="2283225"/>
                <a:ext cx="88200" cy="88200"/>
              </a:xfrm>
              <a:prstGeom prst="ellipse">
                <a:avLst/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12"/>
              <p:cNvSpPr/>
              <p:nvPr/>
            </p:nvSpPr>
            <p:spPr>
              <a:xfrm>
                <a:off x="6353913" y="2195025"/>
                <a:ext cx="88200" cy="88200"/>
              </a:xfrm>
              <a:prstGeom prst="ellipse">
                <a:avLst/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12"/>
              <p:cNvSpPr/>
              <p:nvPr/>
            </p:nvSpPr>
            <p:spPr>
              <a:xfrm>
                <a:off x="2962488" y="4387900"/>
                <a:ext cx="88200" cy="88200"/>
              </a:xfrm>
              <a:prstGeom prst="ellipse">
                <a:avLst/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12"/>
              <p:cNvSpPr/>
              <p:nvPr/>
            </p:nvSpPr>
            <p:spPr>
              <a:xfrm>
                <a:off x="6855338" y="2887650"/>
                <a:ext cx="88200" cy="88200"/>
              </a:xfrm>
              <a:prstGeom prst="ellipse">
                <a:avLst/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12"/>
              <p:cNvSpPr/>
              <p:nvPr/>
            </p:nvSpPr>
            <p:spPr>
              <a:xfrm rot="2700000">
                <a:off x="8491970" y="922321"/>
                <a:ext cx="296561" cy="296561"/>
              </a:xfrm>
              <a:prstGeom prst="mathPlus">
                <a:avLst>
                  <a:gd fmla="val 23520" name="adj1"/>
                </a:avLst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12"/>
              <p:cNvSpPr/>
              <p:nvPr/>
            </p:nvSpPr>
            <p:spPr>
              <a:xfrm>
                <a:off x="8243225" y="2142900"/>
                <a:ext cx="256800" cy="256800"/>
              </a:xfrm>
              <a:prstGeom prst="donut">
                <a:avLst>
                  <a:gd fmla="val 24249" name="adj"/>
                </a:avLst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12"/>
              <p:cNvSpPr/>
              <p:nvPr/>
            </p:nvSpPr>
            <p:spPr>
              <a:xfrm>
                <a:off x="8090825" y="922250"/>
                <a:ext cx="88200" cy="88200"/>
              </a:xfrm>
              <a:prstGeom prst="ellipse">
                <a:avLst/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12"/>
              <p:cNvSpPr/>
              <p:nvPr/>
            </p:nvSpPr>
            <p:spPr>
              <a:xfrm>
                <a:off x="7320750" y="1173650"/>
                <a:ext cx="88200" cy="88200"/>
              </a:xfrm>
              <a:prstGeom prst="ellipse">
                <a:avLst/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12"/>
              <p:cNvSpPr/>
              <p:nvPr/>
            </p:nvSpPr>
            <p:spPr>
              <a:xfrm>
                <a:off x="8243213" y="4347750"/>
                <a:ext cx="296700" cy="296700"/>
              </a:xfrm>
              <a:prstGeom prst="mathPlus">
                <a:avLst>
                  <a:gd fmla="val 23520" name="adj1"/>
                </a:avLst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12"/>
              <p:cNvSpPr/>
              <p:nvPr/>
            </p:nvSpPr>
            <p:spPr>
              <a:xfrm>
                <a:off x="7604538" y="4195300"/>
                <a:ext cx="88200" cy="88200"/>
              </a:xfrm>
              <a:prstGeom prst="ellipse">
                <a:avLst/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12"/>
              <p:cNvSpPr/>
              <p:nvPr/>
            </p:nvSpPr>
            <p:spPr>
              <a:xfrm>
                <a:off x="5400850" y="4195300"/>
                <a:ext cx="88200" cy="88200"/>
              </a:xfrm>
              <a:prstGeom prst="ellipse">
                <a:avLst/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12"/>
              <p:cNvSpPr/>
              <p:nvPr/>
            </p:nvSpPr>
            <p:spPr>
              <a:xfrm>
                <a:off x="922225" y="4692750"/>
                <a:ext cx="296700" cy="296700"/>
              </a:xfrm>
              <a:prstGeom prst="mathPlus">
                <a:avLst>
                  <a:gd fmla="val 23520" name="adj1"/>
                </a:avLst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12"/>
              <p:cNvSpPr/>
              <p:nvPr/>
            </p:nvSpPr>
            <p:spPr>
              <a:xfrm>
                <a:off x="5491738" y="99025"/>
                <a:ext cx="88200" cy="88200"/>
              </a:xfrm>
              <a:prstGeom prst="ellipse">
                <a:avLst/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12"/>
              <p:cNvSpPr/>
              <p:nvPr/>
            </p:nvSpPr>
            <p:spPr>
              <a:xfrm>
                <a:off x="6523713" y="4832900"/>
                <a:ext cx="88200" cy="88200"/>
              </a:xfrm>
              <a:prstGeom prst="ellipse">
                <a:avLst/>
              </a:prstGeom>
              <a:solidFill>
                <a:srgbClr val="FFFFFF">
                  <a:alpha val="290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231016" y="1283500"/>
            <a:ext cx="2646900" cy="2646900"/>
          </a:xfrm>
          <a:prstGeom prst="donut">
            <a:avLst>
              <a:gd fmla="val 2424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"/>
          <p:cNvSpPr txBox="1"/>
          <p:nvPr>
            <p:ph type="ctrTitle"/>
          </p:nvPr>
        </p:nvSpPr>
        <p:spPr>
          <a:xfrm>
            <a:off x="2470475" y="2118500"/>
            <a:ext cx="5296800" cy="52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09" name="Google Shape;109;p3"/>
          <p:cNvSpPr txBox="1"/>
          <p:nvPr>
            <p:ph idx="1" type="subTitle"/>
          </p:nvPr>
        </p:nvSpPr>
        <p:spPr>
          <a:xfrm>
            <a:off x="2470475" y="2736725"/>
            <a:ext cx="5296800" cy="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3"/>
          <p:cNvSpPr/>
          <p:nvPr/>
        </p:nvSpPr>
        <p:spPr>
          <a:xfrm>
            <a:off x="1836800" y="45202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748600" y="12317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1320550" y="21137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979600" y="56282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1484950" y="10855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561400" y="133952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2049150" y="10854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264700" y="85022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3082938" y="745975"/>
            <a:ext cx="296700" cy="296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 rot="2700000">
            <a:off x="2383745" y="184596"/>
            <a:ext cx="296561" cy="296561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3796775" y="95177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3952800" y="144107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4391600" y="8207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2577600" y="95177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 rot="2700000">
            <a:off x="4759370" y="248646"/>
            <a:ext cx="296561" cy="296561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6353925" y="478525"/>
            <a:ext cx="256800" cy="256800"/>
          </a:xfrm>
          <a:prstGeom prst="donut">
            <a:avLst>
              <a:gd fmla="val 2424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5847250" y="44102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5935450" y="12189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6468963" y="15719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5312650" y="14865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6876825" y="7325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7320750" y="28877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5015950" y="9972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 rot="2700000">
            <a:off x="2275195" y="4002921"/>
            <a:ext cx="296561" cy="296561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477088" y="4042900"/>
            <a:ext cx="256800" cy="256800"/>
          </a:xfrm>
          <a:prstGeom prst="donut">
            <a:avLst>
              <a:gd fmla="val 2424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176488" y="46045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1272388" y="42997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176488" y="349427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3868488" y="4748600"/>
            <a:ext cx="256800" cy="256800"/>
          </a:xfrm>
          <a:prstGeom prst="donut">
            <a:avLst>
              <a:gd fmla="val 2424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2764738" y="358247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4061488" y="349427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3544813" y="42595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5851138" y="3831400"/>
            <a:ext cx="256800" cy="256800"/>
          </a:xfrm>
          <a:prstGeom prst="donut">
            <a:avLst>
              <a:gd fmla="val 2424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7024038" y="1636088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5847238" y="170047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8090813" y="38423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7601525" y="593575"/>
            <a:ext cx="296700" cy="296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8090825" y="13313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"/>
          <p:cNvSpPr/>
          <p:nvPr/>
        </p:nvSpPr>
        <p:spPr>
          <a:xfrm>
            <a:off x="8179025" y="28876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"/>
          <p:cNvSpPr/>
          <p:nvPr/>
        </p:nvSpPr>
        <p:spPr>
          <a:xfrm>
            <a:off x="7855350" y="17243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8884925" y="12189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8596150" y="17403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"/>
          <p:cNvSpPr/>
          <p:nvPr/>
        </p:nvSpPr>
        <p:spPr>
          <a:xfrm rot="2700000">
            <a:off x="8491957" y="3296746"/>
            <a:ext cx="296561" cy="296561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"/>
          <p:cNvSpPr/>
          <p:nvPr/>
        </p:nvSpPr>
        <p:spPr>
          <a:xfrm>
            <a:off x="7059813" y="4435950"/>
            <a:ext cx="256800" cy="256800"/>
          </a:xfrm>
          <a:prstGeom prst="donut">
            <a:avLst>
              <a:gd fmla="val 2424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"/>
          <p:cNvSpPr/>
          <p:nvPr/>
        </p:nvSpPr>
        <p:spPr>
          <a:xfrm>
            <a:off x="7024038" y="50054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"/>
          <p:cNvSpPr/>
          <p:nvPr/>
        </p:nvSpPr>
        <p:spPr>
          <a:xfrm>
            <a:off x="6045013" y="45562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"/>
          <p:cNvSpPr/>
          <p:nvPr/>
        </p:nvSpPr>
        <p:spPr>
          <a:xfrm>
            <a:off x="7024038" y="37271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"/>
          <p:cNvSpPr/>
          <p:nvPr/>
        </p:nvSpPr>
        <p:spPr>
          <a:xfrm>
            <a:off x="8973113" y="40429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"/>
          <p:cNvSpPr/>
          <p:nvPr/>
        </p:nvSpPr>
        <p:spPr>
          <a:xfrm>
            <a:off x="8781738" y="47648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"/>
          <p:cNvSpPr/>
          <p:nvPr/>
        </p:nvSpPr>
        <p:spPr>
          <a:xfrm>
            <a:off x="6652163" y="42997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7767138" y="49172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"/>
          <p:cNvSpPr/>
          <p:nvPr/>
        </p:nvSpPr>
        <p:spPr>
          <a:xfrm>
            <a:off x="4189763" y="41071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"/>
          <p:cNvSpPr/>
          <p:nvPr/>
        </p:nvSpPr>
        <p:spPr>
          <a:xfrm>
            <a:off x="8368663" y="268525"/>
            <a:ext cx="256800" cy="256800"/>
          </a:xfrm>
          <a:prstGeom prst="donut">
            <a:avLst>
              <a:gd fmla="val 2424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4744300" y="41272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"/>
          <p:cNvSpPr/>
          <p:nvPr/>
        </p:nvSpPr>
        <p:spPr>
          <a:xfrm>
            <a:off x="5159950" y="46045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4486200" y="46686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2379363" y="47970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"/>
          <p:cNvSpPr/>
          <p:nvPr/>
        </p:nvSpPr>
        <p:spPr>
          <a:xfrm>
            <a:off x="3331463" y="47568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"/>
          <p:cNvSpPr/>
          <p:nvPr/>
        </p:nvSpPr>
        <p:spPr>
          <a:xfrm>
            <a:off x="5694850" y="48852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"/>
          <p:cNvSpPr/>
          <p:nvPr/>
        </p:nvSpPr>
        <p:spPr>
          <a:xfrm>
            <a:off x="6202738" y="349427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"/>
          <p:cNvSpPr/>
          <p:nvPr/>
        </p:nvSpPr>
        <p:spPr>
          <a:xfrm>
            <a:off x="8625475" y="2526750"/>
            <a:ext cx="296700" cy="296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"/>
          <p:cNvSpPr/>
          <p:nvPr/>
        </p:nvSpPr>
        <p:spPr>
          <a:xfrm>
            <a:off x="3011863" y="204475"/>
            <a:ext cx="256800" cy="256800"/>
          </a:xfrm>
          <a:prstGeom prst="donut">
            <a:avLst>
              <a:gd fmla="val 2424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"/>
          <p:cNvSpPr/>
          <p:nvPr/>
        </p:nvSpPr>
        <p:spPr>
          <a:xfrm rot="2700000">
            <a:off x="823945" y="922321"/>
            <a:ext cx="296561" cy="296561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"/>
          <p:cNvSpPr/>
          <p:nvPr/>
        </p:nvSpPr>
        <p:spPr>
          <a:xfrm>
            <a:off x="7855338" y="3400925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"/>
          <p:cNvSpPr/>
          <p:nvPr/>
        </p:nvSpPr>
        <p:spPr>
          <a:xfrm>
            <a:off x="72250" y="1531850"/>
            <a:ext cx="296700" cy="2967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"/>
          <p:cNvSpPr/>
          <p:nvPr/>
        </p:nvSpPr>
        <p:spPr>
          <a:xfrm>
            <a:off x="316725" y="187225"/>
            <a:ext cx="256800" cy="256800"/>
          </a:xfrm>
          <a:prstGeom prst="donut">
            <a:avLst>
              <a:gd fmla="val 2424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1748600" y="562825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"/>
          <p:cNvSpPr/>
          <p:nvPr/>
        </p:nvSpPr>
        <p:spPr>
          <a:xfrm>
            <a:off x="3796775" y="352825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2874300" y="1441075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"/>
          <p:cNvSpPr/>
          <p:nvPr/>
        </p:nvSpPr>
        <p:spPr>
          <a:xfrm>
            <a:off x="3456625" y="1788675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4486200" y="1379438"/>
            <a:ext cx="296700" cy="2967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5491750" y="820700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6523725" y="1109513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"/>
          <p:cNvSpPr/>
          <p:nvPr/>
        </p:nvSpPr>
        <p:spPr>
          <a:xfrm>
            <a:off x="1748588" y="3991900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550463" y="3400925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"/>
          <p:cNvSpPr/>
          <p:nvPr/>
        </p:nvSpPr>
        <p:spPr>
          <a:xfrm rot="2700000">
            <a:off x="4386320" y="3492096"/>
            <a:ext cx="296561" cy="296561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"/>
          <p:cNvSpPr/>
          <p:nvPr/>
        </p:nvSpPr>
        <p:spPr>
          <a:xfrm>
            <a:off x="5159938" y="3596275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"/>
          <p:cNvSpPr/>
          <p:nvPr/>
        </p:nvSpPr>
        <p:spPr>
          <a:xfrm>
            <a:off x="3544813" y="3638900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"/>
          <p:cNvSpPr/>
          <p:nvPr/>
        </p:nvSpPr>
        <p:spPr>
          <a:xfrm>
            <a:off x="2962488" y="4387900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"/>
          <p:cNvSpPr/>
          <p:nvPr/>
        </p:nvSpPr>
        <p:spPr>
          <a:xfrm rot="2700000">
            <a:off x="8491970" y="922321"/>
            <a:ext cx="296561" cy="296561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"/>
          <p:cNvSpPr/>
          <p:nvPr/>
        </p:nvSpPr>
        <p:spPr>
          <a:xfrm>
            <a:off x="8243225" y="2142900"/>
            <a:ext cx="256800" cy="256800"/>
          </a:xfrm>
          <a:prstGeom prst="donut">
            <a:avLst>
              <a:gd fmla="val 2424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"/>
          <p:cNvSpPr/>
          <p:nvPr/>
        </p:nvSpPr>
        <p:spPr>
          <a:xfrm>
            <a:off x="8090825" y="922250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"/>
          <p:cNvSpPr/>
          <p:nvPr/>
        </p:nvSpPr>
        <p:spPr>
          <a:xfrm>
            <a:off x="7320750" y="1173650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"/>
          <p:cNvSpPr/>
          <p:nvPr/>
        </p:nvSpPr>
        <p:spPr>
          <a:xfrm>
            <a:off x="8243213" y="4347750"/>
            <a:ext cx="296700" cy="2967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"/>
          <p:cNvSpPr/>
          <p:nvPr/>
        </p:nvSpPr>
        <p:spPr>
          <a:xfrm>
            <a:off x="7604538" y="4195300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5400850" y="4195300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"/>
          <p:cNvSpPr/>
          <p:nvPr/>
        </p:nvSpPr>
        <p:spPr>
          <a:xfrm>
            <a:off x="922225" y="4692750"/>
            <a:ext cx="296700" cy="2967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5491738" y="99025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"/>
          <p:cNvSpPr/>
          <p:nvPr/>
        </p:nvSpPr>
        <p:spPr>
          <a:xfrm>
            <a:off x="6523713" y="4832900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4"/>
          <p:cNvGrpSpPr/>
          <p:nvPr/>
        </p:nvGrpSpPr>
        <p:grpSpPr>
          <a:xfrm>
            <a:off x="176488" y="123164"/>
            <a:ext cx="8922050" cy="4986586"/>
            <a:chOff x="176488" y="123164"/>
            <a:chExt cx="8922050" cy="4986586"/>
          </a:xfrm>
        </p:grpSpPr>
        <p:sp>
          <p:nvSpPr>
            <p:cNvPr id="201" name="Google Shape;201;p4"/>
            <p:cNvSpPr/>
            <p:nvPr/>
          </p:nvSpPr>
          <p:spPr>
            <a:xfrm>
              <a:off x="296775" y="163610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2700000">
              <a:off x="682970" y="196927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16725" y="1872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1836800" y="4520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1748600" y="1231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320550" y="2113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979600" y="5628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1408750" y="1237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561400" y="13395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2049150" y="1085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1748600" y="5628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1184200" y="1700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4700" y="8502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3082938" y="8983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2700000">
              <a:off x="2383745" y="1845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1973175" y="2366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3796775" y="951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3796775" y="3528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1561150" y="20734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2962500" y="22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2874300" y="14410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952800" y="14410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391600" y="820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3456625" y="17886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577600" y="951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4486200" y="1379438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2700000">
              <a:off x="5253770" y="184584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6353925" y="4785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491750" y="8207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523725" y="1109513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847250" y="4410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35450" y="1218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468963" y="1571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312650" y="1486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6876825" y="5801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320750" y="288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104150" y="1973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015950" y="997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682900" y="28073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477088" y="40429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173263" y="33286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748588" y="39157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1472938" y="2700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176488" y="4604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1272388" y="4299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50463" y="34009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01013" y="2333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962238" y="34306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1173263" y="37618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253763" y="29116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3079900" y="29250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2700000">
              <a:off x="4386320" y="34920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3868488" y="47486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324888" y="19730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3844488" y="2788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3692088" y="22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764738" y="3582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061488" y="34942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563613" y="5021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4486188" y="2523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159938" y="35962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544813" y="3638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2625313" y="2788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4780463" y="242340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 rot="2700000">
              <a:off x="7128357" y="259627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851138" y="38314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724363" y="22832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7176438" y="1636088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5847238" y="1700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6114538" y="2871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6353913" y="21950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579938" y="3120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2962488" y="4387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6855338" y="2887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8090813" y="3842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283238" y="2631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7601525" y="5935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 rot="2700000">
              <a:off x="8491970" y="9223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8243225" y="21429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8090825" y="1331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8179025" y="2887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8090825" y="9222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7855350" y="1724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7513325" y="3029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7232550" y="1985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8884925" y="1218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8596150" y="1740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7550500" y="2399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7320750" y="1173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8243213" y="4347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 rot="2700000">
              <a:off x="8491957" y="329674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7288413" y="443595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7252638" y="50054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7855338" y="34009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6045013" y="4556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7252638" y="37271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8973113" y="4042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9010338" y="491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6652163" y="4299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7767138" y="491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7604538" y="41953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4189763" y="41071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 rot="2700000">
              <a:off x="1868757" y="2794284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8368663" y="2685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4744300" y="41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5400850" y="41953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5159950" y="4604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744300" y="30748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4486200" y="4668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6855350" y="2454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922225" y="4692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656088" y="2113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5694850" y="4885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6523713" y="4832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6202738" y="34942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8625475" y="2526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3011863" y="20447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 rot="2700000">
              <a:off x="823945" y="9223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2577600" y="1973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1809850" y="159737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4"/>
          <p:cNvSpPr/>
          <p:nvPr/>
        </p:nvSpPr>
        <p:spPr>
          <a:xfrm>
            <a:off x="2391150" y="779400"/>
            <a:ext cx="4361700" cy="436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"/>
          <p:cNvSpPr txBox="1"/>
          <p:nvPr>
            <p:ph idx="1" type="body"/>
          </p:nvPr>
        </p:nvSpPr>
        <p:spPr>
          <a:xfrm>
            <a:off x="2671000" y="1299400"/>
            <a:ext cx="3802200" cy="350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⦿"/>
              <a:defRPr sz="2400">
                <a:solidFill>
                  <a:schemeClr val="dk1"/>
                </a:solidFill>
              </a:defRPr>
            </a:lvl1pPr>
            <a:lvl2pPr indent="-381000" lvl="1" marL="9144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⊙"/>
              <a:defRPr sz="2400">
                <a:solidFill>
                  <a:schemeClr val="dk1"/>
                </a:solidFill>
              </a:defRPr>
            </a:lvl2pPr>
            <a:lvl3pPr indent="-381000" lvl="2" marL="13716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81000" lvl="3" marL="18288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indent="-381000" lvl="4" marL="22860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indent="-381000" lvl="5" marL="27432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indent="-381000" lvl="6" marL="32004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indent="-381000" lvl="7" marL="36576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indent="-381000" lvl="8" marL="4114800" rtl="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3" name="Google Shape;323;p4"/>
          <p:cNvSpPr txBox="1"/>
          <p:nvPr>
            <p:ph idx="12" type="sldNum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4"/>
          <p:cNvSpPr/>
          <p:nvPr/>
        </p:nvSpPr>
        <p:spPr>
          <a:xfrm rot="2700000">
            <a:off x="4112944" y="318474"/>
            <a:ext cx="918107" cy="918107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5"/>
          <p:cNvGrpSpPr/>
          <p:nvPr/>
        </p:nvGrpSpPr>
        <p:grpSpPr>
          <a:xfrm>
            <a:off x="176488" y="99025"/>
            <a:ext cx="8922050" cy="4994575"/>
            <a:chOff x="176488" y="99025"/>
            <a:chExt cx="8922050" cy="4994575"/>
          </a:xfrm>
        </p:grpSpPr>
        <p:sp>
          <p:nvSpPr>
            <p:cNvPr id="327" name="Google Shape;327;p5"/>
            <p:cNvSpPr/>
            <p:nvPr/>
          </p:nvSpPr>
          <p:spPr>
            <a:xfrm>
              <a:off x="296775" y="163610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2700000">
              <a:off x="682970" y="196927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725" y="1872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836800" y="4520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1748600" y="1231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1320550" y="2113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979600" y="5628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1408750" y="1237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61400" y="13395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2049150" y="1085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1748600" y="5628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1184200" y="1700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264700" y="8502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082938" y="7459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2700000">
              <a:off x="2383745" y="1845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2114650" y="152117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2125575" y="2366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3796775" y="951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3796775" y="3528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1561150" y="20734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2962500" y="22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2874300" y="14410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952800" y="14410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4391600" y="820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3456625" y="17886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2577600" y="951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4486200" y="1379438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2700000">
              <a:off x="4759370" y="24864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6353925" y="4785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491750" y="8207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6523725" y="1109513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5847250" y="4410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5935450" y="1218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6468963" y="1571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312650" y="1486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6943550" y="6510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7320750" y="288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104150" y="1973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015950" y="997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682900" y="28073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 rot="2700000">
              <a:off x="2275195" y="40029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477088" y="40429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173263" y="33286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748588" y="39157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472938" y="2700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76488" y="4604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1261463" y="4387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550463" y="34009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401013" y="2333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1962238" y="34306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1173263" y="37618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253763" y="29116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3079900" y="29250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 rot="2700000">
              <a:off x="4386320" y="34920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3868488" y="47486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324888" y="19730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3844488" y="2788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3692088" y="22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2764738" y="3582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061488" y="34942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3544813" y="4259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486188" y="2523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159938" y="35962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544813" y="3638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2625313" y="2788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780463" y="242340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 rot="2700000">
              <a:off x="6657557" y="31362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851138" y="38314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724363" y="22832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7024038" y="1636088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847238" y="1700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6114538" y="2871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6353913" y="21950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5579938" y="3120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2962488" y="4387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6855338" y="2887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8090813" y="3842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5283238" y="2631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7601525" y="5935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 rot="2700000">
              <a:off x="8491970" y="9223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8243225" y="21429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8090825" y="1331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8179025" y="2887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8090825" y="9222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7855350" y="1724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7705775" y="3029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7232550" y="1985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8884925" y="1218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8596150" y="1740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7626700" y="2399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7320750" y="1173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8243213" y="4347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 rot="2700000">
              <a:off x="8491957" y="329674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7059813" y="443595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7024038" y="50054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7855338" y="34009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6045013" y="4556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7024038" y="37271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8973113" y="4042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9010338" y="491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6668213" y="4452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7767138" y="491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7705763" y="41953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4189763" y="41071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 rot="2700000">
              <a:off x="1944957" y="2794284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8368663" y="2685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4744300" y="41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400850" y="41953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5159950" y="4604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4744300" y="30748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4486200" y="4668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6855350" y="2454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922225" y="4692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5491738" y="990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2379363" y="4797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3331463" y="47568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5694850" y="4885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6523713" y="4832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6202738" y="34942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8625475" y="2526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3011863" y="20447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 rot="2700000">
              <a:off x="823945" y="9223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2577600" y="1973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5"/>
          <p:cNvSpPr/>
          <p:nvPr/>
        </p:nvSpPr>
        <p:spPr>
          <a:xfrm>
            <a:off x="0" y="779400"/>
            <a:ext cx="7585200" cy="358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"/>
          <p:cNvSpPr txBox="1"/>
          <p:nvPr>
            <p:ph type="title"/>
          </p:nvPr>
        </p:nvSpPr>
        <p:spPr>
          <a:xfrm>
            <a:off x="779700" y="1156400"/>
            <a:ext cx="6025800" cy="36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2" name="Google Shape;452;p5"/>
          <p:cNvSpPr txBox="1"/>
          <p:nvPr>
            <p:ph idx="1" type="body"/>
          </p:nvPr>
        </p:nvSpPr>
        <p:spPr>
          <a:xfrm>
            <a:off x="779700" y="1616144"/>
            <a:ext cx="6025800" cy="242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⦿"/>
              <a:defRPr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⊙"/>
              <a:defRPr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3" name="Google Shape;453;p5"/>
          <p:cNvSpPr txBox="1"/>
          <p:nvPr>
            <p:ph idx="12" type="sldNum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5"/>
          <p:cNvSpPr/>
          <p:nvPr/>
        </p:nvSpPr>
        <p:spPr>
          <a:xfrm rot="2700000">
            <a:off x="426614" y="1198842"/>
            <a:ext cx="296561" cy="296561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6"/>
          <p:cNvGrpSpPr/>
          <p:nvPr/>
        </p:nvGrpSpPr>
        <p:grpSpPr>
          <a:xfrm>
            <a:off x="176488" y="99025"/>
            <a:ext cx="8922050" cy="4994575"/>
            <a:chOff x="176488" y="99025"/>
            <a:chExt cx="8922050" cy="4994575"/>
          </a:xfrm>
        </p:grpSpPr>
        <p:sp>
          <p:nvSpPr>
            <p:cNvPr id="457" name="Google Shape;457;p6"/>
            <p:cNvSpPr/>
            <p:nvPr/>
          </p:nvSpPr>
          <p:spPr>
            <a:xfrm>
              <a:off x="296775" y="163610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 rot="2700000">
              <a:off x="682970" y="196927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16725" y="1872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1836800" y="4520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748600" y="1231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20550" y="2113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979600" y="5628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408750" y="1237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561400" y="13395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2049150" y="1085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1748600" y="5628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184200" y="1700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264700" y="8502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3082938" y="7459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 rot="2700000">
              <a:off x="2383745" y="1845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2114650" y="152117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2125575" y="2366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3796775" y="951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3796775" y="3528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1561150" y="20734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2962500" y="22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2874300" y="14410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3952800" y="14410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4391600" y="820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3456625" y="17886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2577600" y="951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4486200" y="1379438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 rot="2700000">
              <a:off x="4759370" y="24864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6353925" y="4785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5491750" y="8207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6523725" y="1109513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5847250" y="4410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5935450" y="1218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6468963" y="1571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312650" y="1486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6943550" y="6510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7320750" y="288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5104150" y="1973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5015950" y="997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682900" y="28073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 rot="2700000">
              <a:off x="2275195" y="40029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477088" y="40429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1173263" y="33286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1748588" y="39157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1472938" y="2700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176488" y="4604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1261463" y="4387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550463" y="34009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401013" y="2333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1962238" y="34306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1173263" y="37618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253763" y="29116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3079900" y="29250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 rot="2700000">
              <a:off x="4386320" y="34920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3868488" y="47486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4324888" y="19730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3844488" y="2788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3692088" y="22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2764738" y="3582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4061488" y="34942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3544813" y="4259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4486188" y="2523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5159938" y="35962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3544813" y="3638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2625313" y="2788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4780463" y="242340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 rot="2700000">
              <a:off x="6657557" y="31362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5851138" y="38314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5724363" y="22832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7024038" y="1636088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5847238" y="1700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6114538" y="2871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6353913" y="21950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5579938" y="3120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2962488" y="4387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6855338" y="2887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8090813" y="3842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5283238" y="2631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7601525" y="5935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 rot="2700000">
              <a:off x="8491970" y="9223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8243225" y="21429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8090825" y="1331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8179025" y="2887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8090825" y="9222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7855350" y="1724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7705775" y="3029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7232550" y="1985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8884925" y="1218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8596150" y="1740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7626700" y="2399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7320750" y="1173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8243213" y="4347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 rot="2700000">
              <a:off x="8491957" y="329674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7059813" y="443595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7024038" y="50054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7855338" y="34009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6045013" y="4556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7024038" y="37271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8973113" y="4042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9010338" y="491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6668213" y="4452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7767138" y="491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7705763" y="41953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4189763" y="41071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 rot="2700000">
              <a:off x="1944957" y="2794284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8368663" y="2685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4744300" y="41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5400850" y="41953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5159950" y="4604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4744300" y="30748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4486200" y="4668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6855350" y="2454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922225" y="4692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5491738" y="990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2379363" y="4797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331463" y="47568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5694850" y="4885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6523713" y="4832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6202738" y="34942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8625475" y="2526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3011863" y="20447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 rot="2700000">
              <a:off x="823945" y="9223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2577600" y="1973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6"/>
          <p:cNvSpPr/>
          <p:nvPr/>
        </p:nvSpPr>
        <p:spPr>
          <a:xfrm>
            <a:off x="0" y="779400"/>
            <a:ext cx="7585200" cy="358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6"/>
          <p:cNvSpPr txBox="1"/>
          <p:nvPr>
            <p:ph type="title"/>
          </p:nvPr>
        </p:nvSpPr>
        <p:spPr>
          <a:xfrm>
            <a:off x="779700" y="1156400"/>
            <a:ext cx="6025800" cy="36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2" name="Google Shape;582;p6"/>
          <p:cNvSpPr txBox="1"/>
          <p:nvPr>
            <p:ph idx="1" type="body"/>
          </p:nvPr>
        </p:nvSpPr>
        <p:spPr>
          <a:xfrm>
            <a:off x="784600" y="1616150"/>
            <a:ext cx="2854500" cy="24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⦿"/>
              <a:defRPr sz="1600"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⊙"/>
              <a:defRPr sz="1600"/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83" name="Google Shape;583;p6"/>
          <p:cNvSpPr txBox="1"/>
          <p:nvPr>
            <p:ph idx="2" type="body"/>
          </p:nvPr>
        </p:nvSpPr>
        <p:spPr>
          <a:xfrm>
            <a:off x="3950997" y="1616150"/>
            <a:ext cx="2854500" cy="24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⦿"/>
              <a:defRPr sz="1600"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⊙"/>
              <a:defRPr sz="1600"/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84" name="Google Shape;584;p6"/>
          <p:cNvSpPr txBox="1"/>
          <p:nvPr>
            <p:ph idx="12" type="sldNum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5" name="Google Shape;585;p6"/>
          <p:cNvSpPr/>
          <p:nvPr/>
        </p:nvSpPr>
        <p:spPr>
          <a:xfrm rot="2700000">
            <a:off x="426614" y="1198842"/>
            <a:ext cx="296561" cy="296561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7"/>
          <p:cNvGrpSpPr/>
          <p:nvPr/>
        </p:nvGrpSpPr>
        <p:grpSpPr>
          <a:xfrm>
            <a:off x="176488" y="99025"/>
            <a:ext cx="8922050" cy="4994575"/>
            <a:chOff x="176488" y="99025"/>
            <a:chExt cx="8922050" cy="4994575"/>
          </a:xfrm>
        </p:grpSpPr>
        <p:sp>
          <p:nvSpPr>
            <p:cNvPr id="588" name="Google Shape;588;p7"/>
            <p:cNvSpPr/>
            <p:nvPr/>
          </p:nvSpPr>
          <p:spPr>
            <a:xfrm>
              <a:off x="296775" y="163610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 rot="2700000">
              <a:off x="682970" y="196927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316725" y="1872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1836800" y="4520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1748600" y="1231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1320550" y="2113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979600" y="5628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1408750" y="1237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561400" y="13395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2049150" y="1085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1748600" y="5628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1184200" y="1700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264700" y="8502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3082938" y="7459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 rot="2700000">
              <a:off x="2383745" y="1845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2114650" y="152117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2125575" y="2366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3796775" y="951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3796775" y="3528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1561150" y="20734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2962500" y="22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2874300" y="14410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3952800" y="14410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4391600" y="820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3456625" y="17886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2577600" y="951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4486200" y="1379438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 rot="2700000">
              <a:off x="4759370" y="24864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6353925" y="4785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5491750" y="8207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6523725" y="1109513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5847250" y="4410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5935450" y="1218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6468963" y="1571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5312650" y="1486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6943550" y="6510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7320750" y="288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5104150" y="1973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5015950" y="997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682900" y="28073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 rot="2700000">
              <a:off x="2275195" y="40029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477088" y="40429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1173263" y="33286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1748588" y="39157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1472938" y="2700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176488" y="4604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1261463" y="4387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550463" y="34009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401013" y="2333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1962238" y="34306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1173263" y="37618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253763" y="29116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3079900" y="29250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 rot="2700000">
              <a:off x="4386320" y="34920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3868488" y="47486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4324888" y="19730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3844488" y="2788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3692088" y="22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2764738" y="3582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4061488" y="34942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3544813" y="4259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4486188" y="2523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5159938" y="35962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3544813" y="3638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2625313" y="2788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4780463" y="242340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 rot="2700000">
              <a:off x="6657557" y="31362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5851138" y="38314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5724363" y="22832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7024038" y="1636088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5847238" y="1700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6114538" y="2871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6353913" y="21950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5579938" y="3120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2962488" y="4387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6855338" y="2887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8090813" y="3842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5283238" y="2631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7601525" y="5935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 rot="2700000">
              <a:off x="8491970" y="9223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8243225" y="21429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8090825" y="1331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8179025" y="2887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8090825" y="9222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7855350" y="1724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7705775" y="3029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7232550" y="1985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8884925" y="1218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8596150" y="1740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7626700" y="2399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7320750" y="1173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8243213" y="4347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 rot="2700000">
              <a:off x="8491957" y="329674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7059813" y="443595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7024038" y="50054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7855338" y="34009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6045013" y="4556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7024038" y="37271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8973113" y="4042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9010338" y="491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6668213" y="4452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7767138" y="491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7705763" y="41953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4189763" y="41071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 rot="2700000">
              <a:off x="1944957" y="2794284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8368663" y="2685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4744300" y="41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5400850" y="41953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5159950" y="4604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4744300" y="30748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4486200" y="4668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6855350" y="2454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922225" y="4692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5491738" y="990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2379363" y="4797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3331463" y="47568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5694850" y="4885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6523713" y="4832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6202738" y="34942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8625475" y="2526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3011863" y="20447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 rot="2700000">
              <a:off x="823945" y="9223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2577600" y="1973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1" name="Google Shape;711;p7"/>
          <p:cNvSpPr/>
          <p:nvPr/>
        </p:nvSpPr>
        <p:spPr>
          <a:xfrm>
            <a:off x="0" y="779400"/>
            <a:ext cx="7585200" cy="358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7"/>
          <p:cNvSpPr txBox="1"/>
          <p:nvPr>
            <p:ph type="title"/>
          </p:nvPr>
        </p:nvSpPr>
        <p:spPr>
          <a:xfrm>
            <a:off x="779700" y="1156400"/>
            <a:ext cx="6025800" cy="36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13" name="Google Shape;713;p7"/>
          <p:cNvSpPr txBox="1"/>
          <p:nvPr>
            <p:ph idx="1" type="body"/>
          </p:nvPr>
        </p:nvSpPr>
        <p:spPr>
          <a:xfrm>
            <a:off x="784600" y="1616150"/>
            <a:ext cx="1838700" cy="24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⦿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⊙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14" name="Google Shape;714;p7"/>
          <p:cNvSpPr txBox="1"/>
          <p:nvPr>
            <p:ph idx="2" type="body"/>
          </p:nvPr>
        </p:nvSpPr>
        <p:spPr>
          <a:xfrm>
            <a:off x="2875699" y="1616150"/>
            <a:ext cx="1838700" cy="24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⦿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⊙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15" name="Google Shape;715;p7"/>
          <p:cNvSpPr txBox="1"/>
          <p:nvPr>
            <p:ph idx="3" type="body"/>
          </p:nvPr>
        </p:nvSpPr>
        <p:spPr>
          <a:xfrm>
            <a:off x="4966799" y="1616150"/>
            <a:ext cx="1838700" cy="24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⦿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⊙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16" name="Google Shape;716;p7"/>
          <p:cNvSpPr txBox="1"/>
          <p:nvPr>
            <p:ph idx="12" type="sldNum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7" name="Google Shape;717;p7"/>
          <p:cNvSpPr/>
          <p:nvPr/>
        </p:nvSpPr>
        <p:spPr>
          <a:xfrm rot="2700000">
            <a:off x="426614" y="1198842"/>
            <a:ext cx="296561" cy="296561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Google Shape;719;p8"/>
          <p:cNvGrpSpPr/>
          <p:nvPr/>
        </p:nvGrpSpPr>
        <p:grpSpPr>
          <a:xfrm>
            <a:off x="176488" y="99025"/>
            <a:ext cx="8922050" cy="4994575"/>
            <a:chOff x="176488" y="99025"/>
            <a:chExt cx="8922050" cy="4994575"/>
          </a:xfrm>
        </p:grpSpPr>
        <p:sp>
          <p:nvSpPr>
            <p:cNvPr id="720" name="Google Shape;720;p8"/>
            <p:cNvSpPr/>
            <p:nvPr/>
          </p:nvSpPr>
          <p:spPr>
            <a:xfrm>
              <a:off x="296775" y="163610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8"/>
            <p:cNvSpPr/>
            <p:nvPr/>
          </p:nvSpPr>
          <p:spPr>
            <a:xfrm rot="2700000">
              <a:off x="682970" y="196927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316725" y="1872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1836800" y="4520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1748600" y="1231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1320550" y="2113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979600" y="5628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1408750" y="1237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561400" y="13395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2049150" y="1085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1748600" y="5628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1184200" y="1700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264700" y="8502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3082938" y="7459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 rot="2700000">
              <a:off x="2383745" y="1845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2114650" y="152117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2125575" y="2366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3796775" y="951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3796775" y="3528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1561150" y="20734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2962500" y="22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2874300" y="14410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3952800" y="14410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4391600" y="820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3456625" y="17886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2577600" y="951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4486200" y="1379438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8"/>
            <p:cNvSpPr/>
            <p:nvPr/>
          </p:nvSpPr>
          <p:spPr>
            <a:xfrm rot="2700000">
              <a:off x="4759370" y="24864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6353925" y="4785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5491750" y="8207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6523725" y="1109513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5847250" y="4410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5935450" y="1218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6468963" y="1571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5312650" y="1486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6943550" y="6510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7320750" y="288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5104150" y="1973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5015950" y="997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682900" y="28073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8"/>
            <p:cNvSpPr/>
            <p:nvPr/>
          </p:nvSpPr>
          <p:spPr>
            <a:xfrm rot="2700000">
              <a:off x="2275195" y="40029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477088" y="40429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1173263" y="33286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1748588" y="39157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1472938" y="2700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176488" y="4604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1261463" y="4387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550463" y="34009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401013" y="2333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1962238" y="34306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1173263" y="37618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253763" y="29116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3079900" y="29250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8"/>
            <p:cNvSpPr/>
            <p:nvPr/>
          </p:nvSpPr>
          <p:spPr>
            <a:xfrm rot="2700000">
              <a:off x="4386320" y="34920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3868488" y="47486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4324888" y="19730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3844488" y="2788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3692088" y="22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2764738" y="3582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4061488" y="34942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3544813" y="4259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4486188" y="2523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5159938" y="35962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3544813" y="3638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2625313" y="2788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4780463" y="242340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rot="2700000">
              <a:off x="6657557" y="31362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5851138" y="38314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5724363" y="22832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7024038" y="1636088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5847238" y="1700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6114538" y="2871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6353913" y="21950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5579938" y="3120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2962488" y="4387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6855338" y="2887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8090813" y="3842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5283238" y="2631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7601525" y="5935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8"/>
            <p:cNvSpPr/>
            <p:nvPr/>
          </p:nvSpPr>
          <p:spPr>
            <a:xfrm rot="2700000">
              <a:off x="8491970" y="9223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8243225" y="21429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8090825" y="1331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8179025" y="2887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8090825" y="9222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7855350" y="1724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7705775" y="3029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7232550" y="1985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8884925" y="1218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8596150" y="1740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7626700" y="2399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7320750" y="1173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8243213" y="4347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8"/>
            <p:cNvSpPr/>
            <p:nvPr/>
          </p:nvSpPr>
          <p:spPr>
            <a:xfrm rot="2700000">
              <a:off x="8491957" y="329674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7059813" y="443595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7024038" y="50054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7855338" y="34009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6045013" y="4556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7024038" y="37271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8973113" y="4042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9010338" y="491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6668213" y="4452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7767138" y="491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7705763" y="41953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4189763" y="41071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8"/>
            <p:cNvSpPr/>
            <p:nvPr/>
          </p:nvSpPr>
          <p:spPr>
            <a:xfrm rot="2700000">
              <a:off x="1944957" y="2794284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8368663" y="2685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4744300" y="41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5400850" y="41953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5159950" y="4604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4744300" y="30748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4486200" y="4668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6855350" y="2454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922225" y="4692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5491738" y="990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2379363" y="4797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331463" y="47568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5694850" y="4885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6523713" y="4832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6202738" y="34942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8625475" y="2526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3011863" y="20447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8"/>
            <p:cNvSpPr/>
            <p:nvPr/>
          </p:nvSpPr>
          <p:spPr>
            <a:xfrm rot="2700000">
              <a:off x="823945" y="9223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2577600" y="1973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3" name="Google Shape;843;p8"/>
          <p:cNvSpPr/>
          <p:nvPr/>
        </p:nvSpPr>
        <p:spPr>
          <a:xfrm>
            <a:off x="0" y="779400"/>
            <a:ext cx="7585200" cy="358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8"/>
          <p:cNvSpPr txBox="1"/>
          <p:nvPr>
            <p:ph type="title"/>
          </p:nvPr>
        </p:nvSpPr>
        <p:spPr>
          <a:xfrm>
            <a:off x="779700" y="1156400"/>
            <a:ext cx="6025800" cy="36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45" name="Google Shape;845;p8"/>
          <p:cNvSpPr txBox="1"/>
          <p:nvPr>
            <p:ph idx="12" type="sldNum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6" name="Google Shape;846;p8"/>
          <p:cNvSpPr/>
          <p:nvPr/>
        </p:nvSpPr>
        <p:spPr>
          <a:xfrm rot="2700000">
            <a:off x="426614" y="1198842"/>
            <a:ext cx="296561" cy="296561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9"/>
          <p:cNvSpPr txBox="1"/>
          <p:nvPr>
            <p:ph idx="1" type="body"/>
          </p:nvPr>
        </p:nvSpPr>
        <p:spPr>
          <a:xfrm>
            <a:off x="2031750" y="4406300"/>
            <a:ext cx="5080500" cy="3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49" name="Google Shape;849;p9"/>
          <p:cNvSpPr txBox="1"/>
          <p:nvPr>
            <p:ph idx="12" type="sldNum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0" name="Google Shape;850;p9"/>
          <p:cNvSpPr/>
          <p:nvPr/>
        </p:nvSpPr>
        <p:spPr>
          <a:xfrm>
            <a:off x="296775" y="1636100"/>
            <a:ext cx="296700" cy="2967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9"/>
          <p:cNvSpPr/>
          <p:nvPr/>
        </p:nvSpPr>
        <p:spPr>
          <a:xfrm rot="2700000">
            <a:off x="682970" y="1969271"/>
            <a:ext cx="296561" cy="296561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9"/>
          <p:cNvSpPr/>
          <p:nvPr/>
        </p:nvSpPr>
        <p:spPr>
          <a:xfrm>
            <a:off x="316725" y="187225"/>
            <a:ext cx="256800" cy="256800"/>
          </a:xfrm>
          <a:prstGeom prst="donut">
            <a:avLst>
              <a:gd fmla="val 2424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9"/>
          <p:cNvSpPr/>
          <p:nvPr/>
        </p:nvSpPr>
        <p:spPr>
          <a:xfrm>
            <a:off x="1836800" y="4520250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9"/>
          <p:cNvSpPr/>
          <p:nvPr/>
        </p:nvSpPr>
        <p:spPr>
          <a:xfrm>
            <a:off x="1748600" y="123175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9"/>
          <p:cNvSpPr/>
          <p:nvPr/>
        </p:nvSpPr>
        <p:spPr>
          <a:xfrm>
            <a:off x="1320550" y="211375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9"/>
          <p:cNvSpPr/>
          <p:nvPr/>
        </p:nvSpPr>
        <p:spPr>
          <a:xfrm>
            <a:off x="979600" y="562825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9"/>
          <p:cNvSpPr/>
          <p:nvPr/>
        </p:nvSpPr>
        <p:spPr>
          <a:xfrm>
            <a:off x="561400" y="1339525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9"/>
          <p:cNvSpPr/>
          <p:nvPr/>
        </p:nvSpPr>
        <p:spPr>
          <a:xfrm>
            <a:off x="1748600" y="562825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9"/>
          <p:cNvSpPr/>
          <p:nvPr/>
        </p:nvSpPr>
        <p:spPr>
          <a:xfrm>
            <a:off x="1184200" y="1700475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9"/>
          <p:cNvSpPr/>
          <p:nvPr/>
        </p:nvSpPr>
        <p:spPr>
          <a:xfrm>
            <a:off x="264700" y="850225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9"/>
          <p:cNvSpPr/>
          <p:nvPr/>
        </p:nvSpPr>
        <p:spPr>
          <a:xfrm rot="2700000">
            <a:off x="2383745" y="184596"/>
            <a:ext cx="296561" cy="296561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9"/>
          <p:cNvSpPr/>
          <p:nvPr/>
        </p:nvSpPr>
        <p:spPr>
          <a:xfrm>
            <a:off x="3796775" y="352825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9"/>
          <p:cNvSpPr/>
          <p:nvPr/>
        </p:nvSpPr>
        <p:spPr>
          <a:xfrm rot="2700000">
            <a:off x="4759370" y="248646"/>
            <a:ext cx="296561" cy="296561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9"/>
          <p:cNvSpPr/>
          <p:nvPr/>
        </p:nvSpPr>
        <p:spPr>
          <a:xfrm>
            <a:off x="6499700" y="204475"/>
            <a:ext cx="256800" cy="256800"/>
          </a:xfrm>
          <a:prstGeom prst="donut">
            <a:avLst>
              <a:gd fmla="val 2424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9"/>
          <p:cNvSpPr/>
          <p:nvPr/>
        </p:nvSpPr>
        <p:spPr>
          <a:xfrm>
            <a:off x="5847250" y="441025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9"/>
          <p:cNvSpPr/>
          <p:nvPr/>
        </p:nvSpPr>
        <p:spPr>
          <a:xfrm>
            <a:off x="6876825" y="732500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9"/>
          <p:cNvSpPr/>
          <p:nvPr/>
        </p:nvSpPr>
        <p:spPr>
          <a:xfrm>
            <a:off x="7320750" y="288775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9"/>
          <p:cNvSpPr/>
          <p:nvPr/>
        </p:nvSpPr>
        <p:spPr>
          <a:xfrm>
            <a:off x="682900" y="2807375"/>
            <a:ext cx="296700" cy="2967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9"/>
          <p:cNvSpPr/>
          <p:nvPr/>
        </p:nvSpPr>
        <p:spPr>
          <a:xfrm>
            <a:off x="477088" y="4042900"/>
            <a:ext cx="256800" cy="256800"/>
          </a:xfrm>
          <a:prstGeom prst="donut">
            <a:avLst>
              <a:gd fmla="val 2424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9"/>
          <p:cNvSpPr/>
          <p:nvPr/>
        </p:nvSpPr>
        <p:spPr>
          <a:xfrm>
            <a:off x="1173263" y="3328675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9"/>
          <p:cNvSpPr/>
          <p:nvPr/>
        </p:nvSpPr>
        <p:spPr>
          <a:xfrm>
            <a:off x="176488" y="4604550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9"/>
          <p:cNvSpPr/>
          <p:nvPr/>
        </p:nvSpPr>
        <p:spPr>
          <a:xfrm>
            <a:off x="1272388" y="4299700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9"/>
          <p:cNvSpPr/>
          <p:nvPr/>
        </p:nvSpPr>
        <p:spPr>
          <a:xfrm>
            <a:off x="550463" y="3400925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9"/>
          <p:cNvSpPr/>
          <p:nvPr/>
        </p:nvSpPr>
        <p:spPr>
          <a:xfrm>
            <a:off x="401013" y="2333950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9"/>
          <p:cNvSpPr/>
          <p:nvPr/>
        </p:nvSpPr>
        <p:spPr>
          <a:xfrm>
            <a:off x="1173263" y="3761875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9"/>
          <p:cNvSpPr/>
          <p:nvPr/>
        </p:nvSpPr>
        <p:spPr>
          <a:xfrm>
            <a:off x="253763" y="2911625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9"/>
          <p:cNvSpPr/>
          <p:nvPr/>
        </p:nvSpPr>
        <p:spPr>
          <a:xfrm>
            <a:off x="8090813" y="3842350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9"/>
          <p:cNvSpPr/>
          <p:nvPr/>
        </p:nvSpPr>
        <p:spPr>
          <a:xfrm>
            <a:off x="7601525" y="593575"/>
            <a:ext cx="296700" cy="2967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9"/>
          <p:cNvSpPr/>
          <p:nvPr/>
        </p:nvSpPr>
        <p:spPr>
          <a:xfrm rot="2700000">
            <a:off x="8491970" y="922321"/>
            <a:ext cx="296561" cy="296561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9"/>
          <p:cNvSpPr/>
          <p:nvPr/>
        </p:nvSpPr>
        <p:spPr>
          <a:xfrm>
            <a:off x="8243225" y="2142900"/>
            <a:ext cx="256800" cy="256800"/>
          </a:xfrm>
          <a:prstGeom prst="donut">
            <a:avLst>
              <a:gd fmla="val 2424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9"/>
          <p:cNvSpPr/>
          <p:nvPr/>
        </p:nvSpPr>
        <p:spPr>
          <a:xfrm>
            <a:off x="8090825" y="1331300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9"/>
          <p:cNvSpPr/>
          <p:nvPr/>
        </p:nvSpPr>
        <p:spPr>
          <a:xfrm>
            <a:off x="8179025" y="2887650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9"/>
          <p:cNvSpPr/>
          <p:nvPr/>
        </p:nvSpPr>
        <p:spPr>
          <a:xfrm>
            <a:off x="8090825" y="922250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9"/>
          <p:cNvSpPr/>
          <p:nvPr/>
        </p:nvSpPr>
        <p:spPr>
          <a:xfrm>
            <a:off x="7855350" y="1724350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9"/>
          <p:cNvSpPr/>
          <p:nvPr/>
        </p:nvSpPr>
        <p:spPr>
          <a:xfrm>
            <a:off x="8884925" y="1218950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9"/>
          <p:cNvSpPr/>
          <p:nvPr/>
        </p:nvSpPr>
        <p:spPr>
          <a:xfrm>
            <a:off x="8596150" y="1740350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9"/>
          <p:cNvSpPr/>
          <p:nvPr/>
        </p:nvSpPr>
        <p:spPr>
          <a:xfrm>
            <a:off x="8243213" y="4347750"/>
            <a:ext cx="296700" cy="2967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9"/>
          <p:cNvSpPr/>
          <p:nvPr/>
        </p:nvSpPr>
        <p:spPr>
          <a:xfrm rot="2700000">
            <a:off x="8491957" y="3296746"/>
            <a:ext cx="296561" cy="296561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9"/>
          <p:cNvSpPr/>
          <p:nvPr/>
        </p:nvSpPr>
        <p:spPr>
          <a:xfrm>
            <a:off x="7136013" y="4435950"/>
            <a:ext cx="256800" cy="256800"/>
          </a:xfrm>
          <a:prstGeom prst="donut">
            <a:avLst>
              <a:gd fmla="val 2424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9"/>
          <p:cNvSpPr/>
          <p:nvPr/>
        </p:nvSpPr>
        <p:spPr>
          <a:xfrm>
            <a:off x="7024038" y="5005400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9"/>
          <p:cNvSpPr/>
          <p:nvPr/>
        </p:nvSpPr>
        <p:spPr>
          <a:xfrm>
            <a:off x="7855338" y="3400925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9"/>
          <p:cNvSpPr/>
          <p:nvPr/>
        </p:nvSpPr>
        <p:spPr>
          <a:xfrm>
            <a:off x="8973113" y="4042900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9"/>
          <p:cNvSpPr/>
          <p:nvPr/>
        </p:nvSpPr>
        <p:spPr>
          <a:xfrm>
            <a:off x="9010338" y="4917200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9"/>
          <p:cNvSpPr/>
          <p:nvPr/>
        </p:nvSpPr>
        <p:spPr>
          <a:xfrm>
            <a:off x="6652163" y="4299700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9"/>
          <p:cNvSpPr/>
          <p:nvPr/>
        </p:nvSpPr>
        <p:spPr>
          <a:xfrm>
            <a:off x="7767138" y="4917200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9"/>
          <p:cNvSpPr/>
          <p:nvPr/>
        </p:nvSpPr>
        <p:spPr>
          <a:xfrm>
            <a:off x="7604538" y="4195300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9"/>
          <p:cNvSpPr/>
          <p:nvPr/>
        </p:nvSpPr>
        <p:spPr>
          <a:xfrm>
            <a:off x="8368663" y="268525"/>
            <a:ext cx="256800" cy="256800"/>
          </a:xfrm>
          <a:prstGeom prst="donut">
            <a:avLst>
              <a:gd fmla="val 2424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9"/>
          <p:cNvSpPr/>
          <p:nvPr/>
        </p:nvSpPr>
        <p:spPr>
          <a:xfrm>
            <a:off x="922225" y="4692750"/>
            <a:ext cx="296700" cy="2967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9"/>
          <p:cNvSpPr/>
          <p:nvPr/>
        </p:nvSpPr>
        <p:spPr>
          <a:xfrm>
            <a:off x="5491738" y="99025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9"/>
          <p:cNvSpPr/>
          <p:nvPr/>
        </p:nvSpPr>
        <p:spPr>
          <a:xfrm>
            <a:off x="2379363" y="4797000"/>
            <a:ext cx="88200" cy="8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9"/>
          <p:cNvSpPr/>
          <p:nvPr/>
        </p:nvSpPr>
        <p:spPr>
          <a:xfrm>
            <a:off x="6523713" y="4832900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9"/>
          <p:cNvSpPr/>
          <p:nvPr/>
        </p:nvSpPr>
        <p:spPr>
          <a:xfrm>
            <a:off x="8625475" y="2526750"/>
            <a:ext cx="296700" cy="2967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9"/>
          <p:cNvSpPr/>
          <p:nvPr/>
        </p:nvSpPr>
        <p:spPr>
          <a:xfrm>
            <a:off x="3011863" y="204475"/>
            <a:ext cx="256800" cy="256800"/>
          </a:xfrm>
          <a:prstGeom prst="donut">
            <a:avLst>
              <a:gd fmla="val 2424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9"/>
          <p:cNvSpPr/>
          <p:nvPr/>
        </p:nvSpPr>
        <p:spPr>
          <a:xfrm rot="2700000">
            <a:off x="823945" y="922321"/>
            <a:ext cx="296561" cy="296561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0"/>
          <p:cNvSpPr txBox="1"/>
          <p:nvPr>
            <p:ph idx="12" type="sldNum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07" name="Google Shape;907;p10"/>
          <p:cNvGrpSpPr/>
          <p:nvPr/>
        </p:nvGrpSpPr>
        <p:grpSpPr>
          <a:xfrm>
            <a:off x="176488" y="99025"/>
            <a:ext cx="8922050" cy="4994575"/>
            <a:chOff x="176488" y="99025"/>
            <a:chExt cx="8922050" cy="4994575"/>
          </a:xfrm>
        </p:grpSpPr>
        <p:sp>
          <p:nvSpPr>
            <p:cNvPr id="908" name="Google Shape;908;p10"/>
            <p:cNvSpPr/>
            <p:nvPr/>
          </p:nvSpPr>
          <p:spPr>
            <a:xfrm>
              <a:off x="296775" y="163610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0"/>
            <p:cNvSpPr/>
            <p:nvPr/>
          </p:nvSpPr>
          <p:spPr>
            <a:xfrm rot="2700000">
              <a:off x="682970" y="196927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0"/>
            <p:cNvSpPr/>
            <p:nvPr/>
          </p:nvSpPr>
          <p:spPr>
            <a:xfrm>
              <a:off x="316725" y="1872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0"/>
            <p:cNvSpPr/>
            <p:nvPr/>
          </p:nvSpPr>
          <p:spPr>
            <a:xfrm>
              <a:off x="1836800" y="4520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0"/>
            <p:cNvSpPr/>
            <p:nvPr/>
          </p:nvSpPr>
          <p:spPr>
            <a:xfrm>
              <a:off x="1748600" y="1231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0"/>
            <p:cNvSpPr/>
            <p:nvPr/>
          </p:nvSpPr>
          <p:spPr>
            <a:xfrm>
              <a:off x="1320550" y="2113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0"/>
            <p:cNvSpPr/>
            <p:nvPr/>
          </p:nvSpPr>
          <p:spPr>
            <a:xfrm>
              <a:off x="979600" y="5628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0"/>
            <p:cNvSpPr/>
            <p:nvPr/>
          </p:nvSpPr>
          <p:spPr>
            <a:xfrm>
              <a:off x="1408750" y="1237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0"/>
            <p:cNvSpPr/>
            <p:nvPr/>
          </p:nvSpPr>
          <p:spPr>
            <a:xfrm>
              <a:off x="561400" y="13395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0"/>
            <p:cNvSpPr/>
            <p:nvPr/>
          </p:nvSpPr>
          <p:spPr>
            <a:xfrm>
              <a:off x="2049150" y="1085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0"/>
            <p:cNvSpPr/>
            <p:nvPr/>
          </p:nvSpPr>
          <p:spPr>
            <a:xfrm>
              <a:off x="1748600" y="5628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0"/>
            <p:cNvSpPr/>
            <p:nvPr/>
          </p:nvSpPr>
          <p:spPr>
            <a:xfrm>
              <a:off x="1184200" y="1700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0"/>
            <p:cNvSpPr/>
            <p:nvPr/>
          </p:nvSpPr>
          <p:spPr>
            <a:xfrm>
              <a:off x="264700" y="8502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0"/>
            <p:cNvSpPr/>
            <p:nvPr/>
          </p:nvSpPr>
          <p:spPr>
            <a:xfrm>
              <a:off x="3082938" y="7459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0"/>
            <p:cNvSpPr/>
            <p:nvPr/>
          </p:nvSpPr>
          <p:spPr>
            <a:xfrm rot="2700000">
              <a:off x="2383745" y="1845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0"/>
            <p:cNvSpPr/>
            <p:nvPr/>
          </p:nvSpPr>
          <p:spPr>
            <a:xfrm>
              <a:off x="2114650" y="152117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0"/>
            <p:cNvSpPr/>
            <p:nvPr/>
          </p:nvSpPr>
          <p:spPr>
            <a:xfrm>
              <a:off x="2125575" y="2366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0"/>
            <p:cNvSpPr/>
            <p:nvPr/>
          </p:nvSpPr>
          <p:spPr>
            <a:xfrm>
              <a:off x="3796775" y="951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0"/>
            <p:cNvSpPr/>
            <p:nvPr/>
          </p:nvSpPr>
          <p:spPr>
            <a:xfrm>
              <a:off x="3796775" y="3528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0"/>
            <p:cNvSpPr/>
            <p:nvPr/>
          </p:nvSpPr>
          <p:spPr>
            <a:xfrm>
              <a:off x="1561150" y="20734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0"/>
            <p:cNvSpPr/>
            <p:nvPr/>
          </p:nvSpPr>
          <p:spPr>
            <a:xfrm>
              <a:off x="2962500" y="22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0"/>
            <p:cNvSpPr/>
            <p:nvPr/>
          </p:nvSpPr>
          <p:spPr>
            <a:xfrm>
              <a:off x="2874300" y="14410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0"/>
            <p:cNvSpPr/>
            <p:nvPr/>
          </p:nvSpPr>
          <p:spPr>
            <a:xfrm>
              <a:off x="3952800" y="14410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0"/>
            <p:cNvSpPr/>
            <p:nvPr/>
          </p:nvSpPr>
          <p:spPr>
            <a:xfrm>
              <a:off x="4391600" y="820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0"/>
            <p:cNvSpPr/>
            <p:nvPr/>
          </p:nvSpPr>
          <p:spPr>
            <a:xfrm>
              <a:off x="3456625" y="17886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0"/>
            <p:cNvSpPr/>
            <p:nvPr/>
          </p:nvSpPr>
          <p:spPr>
            <a:xfrm>
              <a:off x="2577600" y="951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0"/>
            <p:cNvSpPr/>
            <p:nvPr/>
          </p:nvSpPr>
          <p:spPr>
            <a:xfrm>
              <a:off x="4486200" y="1379438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0"/>
            <p:cNvSpPr/>
            <p:nvPr/>
          </p:nvSpPr>
          <p:spPr>
            <a:xfrm rot="2700000">
              <a:off x="4759370" y="24864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0"/>
            <p:cNvSpPr/>
            <p:nvPr/>
          </p:nvSpPr>
          <p:spPr>
            <a:xfrm>
              <a:off x="6353925" y="4785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0"/>
            <p:cNvSpPr/>
            <p:nvPr/>
          </p:nvSpPr>
          <p:spPr>
            <a:xfrm>
              <a:off x="5491750" y="8207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0"/>
            <p:cNvSpPr/>
            <p:nvPr/>
          </p:nvSpPr>
          <p:spPr>
            <a:xfrm>
              <a:off x="6523725" y="1109513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0"/>
            <p:cNvSpPr/>
            <p:nvPr/>
          </p:nvSpPr>
          <p:spPr>
            <a:xfrm>
              <a:off x="5847250" y="4410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0"/>
            <p:cNvSpPr/>
            <p:nvPr/>
          </p:nvSpPr>
          <p:spPr>
            <a:xfrm>
              <a:off x="5935450" y="1218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0"/>
            <p:cNvSpPr/>
            <p:nvPr/>
          </p:nvSpPr>
          <p:spPr>
            <a:xfrm>
              <a:off x="6468963" y="1571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0"/>
            <p:cNvSpPr/>
            <p:nvPr/>
          </p:nvSpPr>
          <p:spPr>
            <a:xfrm>
              <a:off x="5312650" y="1486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0"/>
            <p:cNvSpPr/>
            <p:nvPr/>
          </p:nvSpPr>
          <p:spPr>
            <a:xfrm>
              <a:off x="6876825" y="7325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0"/>
            <p:cNvSpPr/>
            <p:nvPr/>
          </p:nvSpPr>
          <p:spPr>
            <a:xfrm>
              <a:off x="7320750" y="288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0"/>
            <p:cNvSpPr/>
            <p:nvPr/>
          </p:nvSpPr>
          <p:spPr>
            <a:xfrm>
              <a:off x="5104150" y="1973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0"/>
            <p:cNvSpPr/>
            <p:nvPr/>
          </p:nvSpPr>
          <p:spPr>
            <a:xfrm>
              <a:off x="5015950" y="997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0"/>
            <p:cNvSpPr/>
            <p:nvPr/>
          </p:nvSpPr>
          <p:spPr>
            <a:xfrm>
              <a:off x="682900" y="28073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0"/>
            <p:cNvSpPr/>
            <p:nvPr/>
          </p:nvSpPr>
          <p:spPr>
            <a:xfrm rot="2700000">
              <a:off x="2275195" y="40029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0"/>
            <p:cNvSpPr/>
            <p:nvPr/>
          </p:nvSpPr>
          <p:spPr>
            <a:xfrm>
              <a:off x="477088" y="40429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0"/>
            <p:cNvSpPr/>
            <p:nvPr/>
          </p:nvSpPr>
          <p:spPr>
            <a:xfrm>
              <a:off x="1173263" y="33286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0"/>
            <p:cNvSpPr/>
            <p:nvPr/>
          </p:nvSpPr>
          <p:spPr>
            <a:xfrm>
              <a:off x="1748588" y="39157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0"/>
            <p:cNvSpPr/>
            <p:nvPr/>
          </p:nvSpPr>
          <p:spPr>
            <a:xfrm>
              <a:off x="1472938" y="2700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0"/>
            <p:cNvSpPr/>
            <p:nvPr/>
          </p:nvSpPr>
          <p:spPr>
            <a:xfrm>
              <a:off x="176488" y="4604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0"/>
            <p:cNvSpPr/>
            <p:nvPr/>
          </p:nvSpPr>
          <p:spPr>
            <a:xfrm>
              <a:off x="1272388" y="4299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0"/>
            <p:cNvSpPr/>
            <p:nvPr/>
          </p:nvSpPr>
          <p:spPr>
            <a:xfrm>
              <a:off x="550463" y="34009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0"/>
            <p:cNvSpPr/>
            <p:nvPr/>
          </p:nvSpPr>
          <p:spPr>
            <a:xfrm>
              <a:off x="401013" y="2333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0"/>
            <p:cNvSpPr/>
            <p:nvPr/>
          </p:nvSpPr>
          <p:spPr>
            <a:xfrm>
              <a:off x="1962238" y="34306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0"/>
            <p:cNvSpPr/>
            <p:nvPr/>
          </p:nvSpPr>
          <p:spPr>
            <a:xfrm>
              <a:off x="1173263" y="37618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0"/>
            <p:cNvSpPr/>
            <p:nvPr/>
          </p:nvSpPr>
          <p:spPr>
            <a:xfrm>
              <a:off x="253763" y="29116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0"/>
            <p:cNvSpPr/>
            <p:nvPr/>
          </p:nvSpPr>
          <p:spPr>
            <a:xfrm>
              <a:off x="3079900" y="29250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0"/>
            <p:cNvSpPr/>
            <p:nvPr/>
          </p:nvSpPr>
          <p:spPr>
            <a:xfrm rot="2700000">
              <a:off x="4386320" y="34920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0"/>
            <p:cNvSpPr/>
            <p:nvPr/>
          </p:nvSpPr>
          <p:spPr>
            <a:xfrm>
              <a:off x="3868488" y="47486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0"/>
            <p:cNvSpPr/>
            <p:nvPr/>
          </p:nvSpPr>
          <p:spPr>
            <a:xfrm>
              <a:off x="4324888" y="19730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0"/>
            <p:cNvSpPr/>
            <p:nvPr/>
          </p:nvSpPr>
          <p:spPr>
            <a:xfrm>
              <a:off x="3844488" y="2788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0"/>
            <p:cNvSpPr/>
            <p:nvPr/>
          </p:nvSpPr>
          <p:spPr>
            <a:xfrm>
              <a:off x="3692088" y="22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0"/>
            <p:cNvSpPr/>
            <p:nvPr/>
          </p:nvSpPr>
          <p:spPr>
            <a:xfrm>
              <a:off x="2764738" y="3582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0"/>
            <p:cNvSpPr/>
            <p:nvPr/>
          </p:nvSpPr>
          <p:spPr>
            <a:xfrm>
              <a:off x="4061488" y="34942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0"/>
            <p:cNvSpPr/>
            <p:nvPr/>
          </p:nvSpPr>
          <p:spPr>
            <a:xfrm>
              <a:off x="3544813" y="4259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0"/>
            <p:cNvSpPr/>
            <p:nvPr/>
          </p:nvSpPr>
          <p:spPr>
            <a:xfrm>
              <a:off x="4486188" y="2523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0"/>
            <p:cNvSpPr/>
            <p:nvPr/>
          </p:nvSpPr>
          <p:spPr>
            <a:xfrm>
              <a:off x="5159938" y="35962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0"/>
            <p:cNvSpPr/>
            <p:nvPr/>
          </p:nvSpPr>
          <p:spPr>
            <a:xfrm>
              <a:off x="3544813" y="3638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0"/>
            <p:cNvSpPr/>
            <p:nvPr/>
          </p:nvSpPr>
          <p:spPr>
            <a:xfrm>
              <a:off x="2625313" y="2788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0"/>
            <p:cNvSpPr/>
            <p:nvPr/>
          </p:nvSpPr>
          <p:spPr>
            <a:xfrm>
              <a:off x="4780463" y="242340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0"/>
            <p:cNvSpPr/>
            <p:nvPr/>
          </p:nvSpPr>
          <p:spPr>
            <a:xfrm rot="2700000">
              <a:off x="6657557" y="313629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0"/>
            <p:cNvSpPr/>
            <p:nvPr/>
          </p:nvSpPr>
          <p:spPr>
            <a:xfrm>
              <a:off x="5851138" y="38314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0"/>
            <p:cNvSpPr/>
            <p:nvPr/>
          </p:nvSpPr>
          <p:spPr>
            <a:xfrm>
              <a:off x="5724363" y="22832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0"/>
            <p:cNvSpPr/>
            <p:nvPr/>
          </p:nvSpPr>
          <p:spPr>
            <a:xfrm>
              <a:off x="7024038" y="1636088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0"/>
            <p:cNvSpPr/>
            <p:nvPr/>
          </p:nvSpPr>
          <p:spPr>
            <a:xfrm>
              <a:off x="5847238" y="1700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0"/>
            <p:cNvSpPr/>
            <p:nvPr/>
          </p:nvSpPr>
          <p:spPr>
            <a:xfrm>
              <a:off x="6114538" y="2871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0"/>
            <p:cNvSpPr/>
            <p:nvPr/>
          </p:nvSpPr>
          <p:spPr>
            <a:xfrm>
              <a:off x="6353913" y="21950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0"/>
            <p:cNvSpPr/>
            <p:nvPr/>
          </p:nvSpPr>
          <p:spPr>
            <a:xfrm>
              <a:off x="5579938" y="3120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0"/>
            <p:cNvSpPr/>
            <p:nvPr/>
          </p:nvSpPr>
          <p:spPr>
            <a:xfrm>
              <a:off x="2962488" y="4387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0"/>
            <p:cNvSpPr/>
            <p:nvPr/>
          </p:nvSpPr>
          <p:spPr>
            <a:xfrm>
              <a:off x="6855338" y="2887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0"/>
            <p:cNvSpPr/>
            <p:nvPr/>
          </p:nvSpPr>
          <p:spPr>
            <a:xfrm>
              <a:off x="8090813" y="3842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0"/>
            <p:cNvSpPr/>
            <p:nvPr/>
          </p:nvSpPr>
          <p:spPr>
            <a:xfrm>
              <a:off x="5283238" y="2631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0"/>
            <p:cNvSpPr/>
            <p:nvPr/>
          </p:nvSpPr>
          <p:spPr>
            <a:xfrm>
              <a:off x="7601525" y="593575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0"/>
            <p:cNvSpPr/>
            <p:nvPr/>
          </p:nvSpPr>
          <p:spPr>
            <a:xfrm rot="2700000">
              <a:off x="8491970" y="9223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0"/>
            <p:cNvSpPr/>
            <p:nvPr/>
          </p:nvSpPr>
          <p:spPr>
            <a:xfrm>
              <a:off x="8243225" y="214290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0"/>
            <p:cNvSpPr/>
            <p:nvPr/>
          </p:nvSpPr>
          <p:spPr>
            <a:xfrm>
              <a:off x="8090825" y="1331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0"/>
            <p:cNvSpPr/>
            <p:nvPr/>
          </p:nvSpPr>
          <p:spPr>
            <a:xfrm>
              <a:off x="8179025" y="2887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0"/>
            <p:cNvSpPr/>
            <p:nvPr/>
          </p:nvSpPr>
          <p:spPr>
            <a:xfrm>
              <a:off x="8090825" y="9222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0"/>
            <p:cNvSpPr/>
            <p:nvPr/>
          </p:nvSpPr>
          <p:spPr>
            <a:xfrm>
              <a:off x="7855350" y="1724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0"/>
            <p:cNvSpPr/>
            <p:nvPr/>
          </p:nvSpPr>
          <p:spPr>
            <a:xfrm>
              <a:off x="7513325" y="3029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0"/>
            <p:cNvSpPr/>
            <p:nvPr/>
          </p:nvSpPr>
          <p:spPr>
            <a:xfrm>
              <a:off x="7232550" y="1985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0"/>
            <p:cNvSpPr/>
            <p:nvPr/>
          </p:nvSpPr>
          <p:spPr>
            <a:xfrm>
              <a:off x="8884925" y="1218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0"/>
            <p:cNvSpPr/>
            <p:nvPr/>
          </p:nvSpPr>
          <p:spPr>
            <a:xfrm>
              <a:off x="8596150" y="1740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0"/>
            <p:cNvSpPr/>
            <p:nvPr/>
          </p:nvSpPr>
          <p:spPr>
            <a:xfrm>
              <a:off x="7550500" y="2399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0"/>
            <p:cNvSpPr/>
            <p:nvPr/>
          </p:nvSpPr>
          <p:spPr>
            <a:xfrm>
              <a:off x="7320750" y="1173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0"/>
            <p:cNvSpPr/>
            <p:nvPr/>
          </p:nvSpPr>
          <p:spPr>
            <a:xfrm>
              <a:off x="8243213" y="4347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0"/>
            <p:cNvSpPr/>
            <p:nvPr/>
          </p:nvSpPr>
          <p:spPr>
            <a:xfrm rot="2700000">
              <a:off x="8491957" y="3296746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0"/>
            <p:cNvSpPr/>
            <p:nvPr/>
          </p:nvSpPr>
          <p:spPr>
            <a:xfrm>
              <a:off x="7059813" y="4435950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0"/>
            <p:cNvSpPr/>
            <p:nvPr/>
          </p:nvSpPr>
          <p:spPr>
            <a:xfrm>
              <a:off x="7024038" y="50054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0"/>
            <p:cNvSpPr/>
            <p:nvPr/>
          </p:nvSpPr>
          <p:spPr>
            <a:xfrm>
              <a:off x="7855338" y="34009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0"/>
            <p:cNvSpPr/>
            <p:nvPr/>
          </p:nvSpPr>
          <p:spPr>
            <a:xfrm>
              <a:off x="6045013" y="4556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0"/>
            <p:cNvSpPr/>
            <p:nvPr/>
          </p:nvSpPr>
          <p:spPr>
            <a:xfrm>
              <a:off x="7024038" y="37271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0"/>
            <p:cNvSpPr/>
            <p:nvPr/>
          </p:nvSpPr>
          <p:spPr>
            <a:xfrm>
              <a:off x="8973113" y="4042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0"/>
            <p:cNvSpPr/>
            <p:nvPr/>
          </p:nvSpPr>
          <p:spPr>
            <a:xfrm>
              <a:off x="9010338" y="491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0"/>
            <p:cNvSpPr/>
            <p:nvPr/>
          </p:nvSpPr>
          <p:spPr>
            <a:xfrm>
              <a:off x="6652163" y="4299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0"/>
            <p:cNvSpPr/>
            <p:nvPr/>
          </p:nvSpPr>
          <p:spPr>
            <a:xfrm>
              <a:off x="7767138" y="491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0"/>
            <p:cNvSpPr/>
            <p:nvPr/>
          </p:nvSpPr>
          <p:spPr>
            <a:xfrm>
              <a:off x="7604538" y="41953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0"/>
            <p:cNvSpPr/>
            <p:nvPr/>
          </p:nvSpPr>
          <p:spPr>
            <a:xfrm>
              <a:off x="4189763" y="41071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0"/>
            <p:cNvSpPr/>
            <p:nvPr/>
          </p:nvSpPr>
          <p:spPr>
            <a:xfrm rot="2700000">
              <a:off x="1944957" y="2794284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0"/>
            <p:cNvSpPr/>
            <p:nvPr/>
          </p:nvSpPr>
          <p:spPr>
            <a:xfrm>
              <a:off x="8368663" y="26852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0"/>
            <p:cNvSpPr/>
            <p:nvPr/>
          </p:nvSpPr>
          <p:spPr>
            <a:xfrm>
              <a:off x="4744300" y="41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0"/>
            <p:cNvSpPr/>
            <p:nvPr/>
          </p:nvSpPr>
          <p:spPr>
            <a:xfrm>
              <a:off x="5400850" y="41953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0"/>
            <p:cNvSpPr/>
            <p:nvPr/>
          </p:nvSpPr>
          <p:spPr>
            <a:xfrm>
              <a:off x="5159950" y="4604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0"/>
            <p:cNvSpPr/>
            <p:nvPr/>
          </p:nvSpPr>
          <p:spPr>
            <a:xfrm>
              <a:off x="4744300" y="30748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0"/>
            <p:cNvSpPr/>
            <p:nvPr/>
          </p:nvSpPr>
          <p:spPr>
            <a:xfrm>
              <a:off x="4486200" y="4668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0"/>
            <p:cNvSpPr/>
            <p:nvPr/>
          </p:nvSpPr>
          <p:spPr>
            <a:xfrm>
              <a:off x="6855350" y="2454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0"/>
            <p:cNvSpPr/>
            <p:nvPr/>
          </p:nvSpPr>
          <p:spPr>
            <a:xfrm>
              <a:off x="922225" y="4692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0"/>
            <p:cNvSpPr/>
            <p:nvPr/>
          </p:nvSpPr>
          <p:spPr>
            <a:xfrm>
              <a:off x="5491738" y="990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0"/>
            <p:cNvSpPr/>
            <p:nvPr/>
          </p:nvSpPr>
          <p:spPr>
            <a:xfrm>
              <a:off x="2379363" y="4797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0"/>
            <p:cNvSpPr/>
            <p:nvPr/>
          </p:nvSpPr>
          <p:spPr>
            <a:xfrm>
              <a:off x="3331463" y="47568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0"/>
            <p:cNvSpPr/>
            <p:nvPr/>
          </p:nvSpPr>
          <p:spPr>
            <a:xfrm>
              <a:off x="5694850" y="4885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0"/>
            <p:cNvSpPr/>
            <p:nvPr/>
          </p:nvSpPr>
          <p:spPr>
            <a:xfrm>
              <a:off x="6523713" y="4832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0"/>
            <p:cNvSpPr/>
            <p:nvPr/>
          </p:nvSpPr>
          <p:spPr>
            <a:xfrm>
              <a:off x="6202738" y="34942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0"/>
            <p:cNvSpPr/>
            <p:nvPr/>
          </p:nvSpPr>
          <p:spPr>
            <a:xfrm>
              <a:off x="8625475" y="2526750"/>
              <a:ext cx="296700" cy="2967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0"/>
            <p:cNvSpPr/>
            <p:nvPr/>
          </p:nvSpPr>
          <p:spPr>
            <a:xfrm>
              <a:off x="3011863" y="204475"/>
              <a:ext cx="256800" cy="256800"/>
            </a:xfrm>
            <a:prstGeom prst="donut">
              <a:avLst>
                <a:gd fmla="val 242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0"/>
            <p:cNvSpPr/>
            <p:nvPr/>
          </p:nvSpPr>
          <p:spPr>
            <a:xfrm rot="2700000">
              <a:off x="823945" y="922321"/>
              <a:ext cx="296561" cy="296561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0"/>
            <p:cNvSpPr/>
            <p:nvPr/>
          </p:nvSpPr>
          <p:spPr>
            <a:xfrm>
              <a:off x="2577600" y="1973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9700" y="1156400"/>
            <a:ext cx="60258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 SemiBold"/>
              <a:buNone/>
              <a:defRPr sz="2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 SemiBold"/>
              <a:buNone/>
              <a:defRPr sz="2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 SemiBold"/>
              <a:buNone/>
              <a:defRPr sz="2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 SemiBold"/>
              <a:buNone/>
              <a:defRPr sz="2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 SemiBold"/>
              <a:buNone/>
              <a:defRPr sz="2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 SemiBold"/>
              <a:buNone/>
              <a:defRPr sz="2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 SemiBold"/>
              <a:buNone/>
              <a:defRPr sz="2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 SemiBold"/>
              <a:buNone/>
              <a:defRPr sz="2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 SemiBold"/>
              <a:buNone/>
              <a:defRPr sz="2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9700" y="1616144"/>
            <a:ext cx="6025800" cy="24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Light"/>
              <a:buChar char="⦿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429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Light"/>
              <a:buChar char="⊙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429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Light"/>
              <a:buChar char="■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429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Light"/>
              <a:buChar char="●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429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○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429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■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429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●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429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○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429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Montserrat Light"/>
              <a:buChar char="■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17">
          <p15:clr>
            <a:srgbClr val="EA4335"/>
          </p15:clr>
        </p15:guide>
        <p15:guide id="2" pos="383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3"/>
          <p:cNvSpPr txBox="1"/>
          <p:nvPr>
            <p:ph type="ctrTitle"/>
          </p:nvPr>
        </p:nvSpPr>
        <p:spPr>
          <a:xfrm>
            <a:off x="779700" y="1991825"/>
            <a:ext cx="6303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Peter’s Portfolio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D9DE0"/>
        </a:solidFill>
      </p:bgPr>
    </p:bg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2"/>
          <p:cNvSpPr txBox="1"/>
          <p:nvPr>
            <p:ph idx="12" type="sldNum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9" name="Google Shape;1369;p22"/>
          <p:cNvSpPr txBox="1"/>
          <p:nvPr/>
        </p:nvSpPr>
        <p:spPr>
          <a:xfrm>
            <a:off x="310500" y="293550"/>
            <a:ext cx="80538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Press Start 2P"/>
                <a:ea typeface="Press Start 2P"/>
                <a:cs typeface="Press Start 2P"/>
                <a:sym typeface="Press Start 2P"/>
              </a:rPr>
              <a:t>PROJECTS-WIREFRAME </a:t>
            </a:r>
            <a:endParaRPr sz="3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370" name="Google Shape;13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00" y="1088050"/>
            <a:ext cx="4004127" cy="3438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1" name="Google Shape;13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3549" y="1088050"/>
            <a:ext cx="3054096" cy="343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Google Shape;137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7202" y="1619250"/>
            <a:ext cx="1600200" cy="310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5554"/>
        </a:solidFill>
      </p:bgPr>
    </p:bg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23"/>
          <p:cNvSpPr txBox="1"/>
          <p:nvPr>
            <p:ph idx="12" type="sldNum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8" name="Google Shape;1378;p23"/>
          <p:cNvSpPr txBox="1"/>
          <p:nvPr/>
        </p:nvSpPr>
        <p:spPr>
          <a:xfrm>
            <a:off x="310500" y="293550"/>
            <a:ext cx="80538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Press Start 2P"/>
                <a:ea typeface="Press Start 2P"/>
                <a:cs typeface="Press Start 2P"/>
                <a:sym typeface="Press Start 2P"/>
              </a:rPr>
              <a:t>BLOG</a:t>
            </a:r>
            <a:r>
              <a:rPr lang="en" sz="3200">
                <a:latin typeface="Press Start 2P"/>
                <a:ea typeface="Press Start 2P"/>
                <a:cs typeface="Press Start 2P"/>
                <a:sym typeface="Press Start 2P"/>
              </a:rPr>
              <a:t>-WIREFRAME </a:t>
            </a:r>
            <a:endParaRPr sz="3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379" name="Google Shape;13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00" y="938000"/>
            <a:ext cx="4981199" cy="37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80" name="Google Shape;1380;p23"/>
          <p:cNvSpPr txBox="1"/>
          <p:nvPr/>
        </p:nvSpPr>
        <p:spPr>
          <a:xfrm>
            <a:off x="5169700" y="1024625"/>
            <a:ext cx="3850200" cy="3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Utilise Flex to make mobile and desktop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Visual first - then heading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Include small snippets of general gist of post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Offer a read more button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BC29"/>
        </a:solidFill>
      </p:bgPr>
    </p:bg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24"/>
          <p:cNvSpPr txBox="1"/>
          <p:nvPr>
            <p:ph idx="12" type="sldNum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6" name="Google Shape;13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71" y="1013000"/>
            <a:ext cx="4983480" cy="3767328"/>
          </a:xfrm>
          <a:prstGeom prst="rect">
            <a:avLst/>
          </a:prstGeom>
          <a:noFill/>
          <a:ln>
            <a:noFill/>
          </a:ln>
        </p:spPr>
      </p:pic>
      <p:sp>
        <p:nvSpPr>
          <p:cNvPr id="1387" name="Google Shape;1387;p24"/>
          <p:cNvSpPr txBox="1"/>
          <p:nvPr/>
        </p:nvSpPr>
        <p:spPr>
          <a:xfrm>
            <a:off x="310500" y="293550"/>
            <a:ext cx="80538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Press Start 2P"/>
                <a:ea typeface="Press Start 2P"/>
                <a:cs typeface="Press Start 2P"/>
                <a:sym typeface="Press Start 2P"/>
              </a:rPr>
              <a:t>CONTACT</a:t>
            </a:r>
            <a:r>
              <a:rPr lang="en" sz="3200">
                <a:latin typeface="Press Start 2P"/>
                <a:ea typeface="Press Start 2P"/>
                <a:cs typeface="Press Start 2P"/>
                <a:sym typeface="Press Start 2P"/>
              </a:rPr>
              <a:t>-WIREFRAME </a:t>
            </a:r>
            <a:endParaRPr sz="3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388" name="Google Shape;1388;p24"/>
          <p:cNvSpPr txBox="1"/>
          <p:nvPr/>
        </p:nvSpPr>
        <p:spPr>
          <a:xfrm>
            <a:off x="5169700" y="1024625"/>
            <a:ext cx="3850200" cy="3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Clear call to action on this page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“hit me back just to chat, if your my biggest fan stan”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Offer other avenues for people to slide into my DM’s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5"/>
          <p:cNvSpPr txBox="1"/>
          <p:nvPr>
            <p:ph type="title"/>
          </p:nvPr>
        </p:nvSpPr>
        <p:spPr>
          <a:xfrm>
            <a:off x="779700" y="1156400"/>
            <a:ext cx="6025800" cy="36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 changes</a:t>
            </a:r>
            <a:endParaRPr/>
          </a:p>
        </p:txBody>
      </p:sp>
      <p:sp>
        <p:nvSpPr>
          <p:cNvPr id="1394" name="Google Shape;1394;p25"/>
          <p:cNvSpPr txBox="1"/>
          <p:nvPr>
            <p:ph idx="12" type="sldNum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5" name="Google Shape;1395;p25"/>
          <p:cNvSpPr txBox="1"/>
          <p:nvPr/>
        </p:nvSpPr>
        <p:spPr>
          <a:xfrm>
            <a:off x="370625" y="1583775"/>
            <a:ext cx="6987000" cy="3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Light"/>
              <a:buChar char="●"/>
            </a:pPr>
            <a:r>
              <a:rPr lang="en" sz="1700">
                <a:latin typeface="Montserrat Light"/>
                <a:ea typeface="Montserrat Light"/>
                <a:cs typeface="Montserrat Light"/>
                <a:sym typeface="Montserrat Light"/>
              </a:rPr>
              <a:t>I think a lot of what you saw you got from the WF</a:t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Light"/>
              <a:buChar char="●"/>
            </a:pPr>
            <a:r>
              <a:rPr lang="en" sz="1700">
                <a:latin typeface="Montserrat Light"/>
                <a:ea typeface="Montserrat Light"/>
                <a:cs typeface="Montserrat Light"/>
                <a:sym typeface="Montserrat Light"/>
              </a:rPr>
              <a:t>I wanted to show more of my personality and to let you learn more about my skills.</a:t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Light"/>
              <a:buChar char="●"/>
            </a:pPr>
            <a:r>
              <a:rPr lang="en" sz="1700">
                <a:latin typeface="Montserrat Light"/>
                <a:ea typeface="Montserrat Light"/>
                <a:cs typeface="Montserrat Light"/>
                <a:sym typeface="Montserrat Light"/>
              </a:rPr>
              <a:t>I think a lot of my target audience would relate with the retro design and potentially feel </a:t>
            </a:r>
            <a:r>
              <a:rPr lang="en" sz="1700">
                <a:latin typeface="Montserrat Light"/>
                <a:ea typeface="Montserrat Light"/>
                <a:cs typeface="Montserrat Light"/>
                <a:sym typeface="Montserrat Light"/>
              </a:rPr>
              <a:t>familiarity</a:t>
            </a:r>
            <a:r>
              <a:rPr lang="en" sz="1700">
                <a:latin typeface="Montserrat Light"/>
                <a:ea typeface="Montserrat Light"/>
                <a:cs typeface="Montserrat Light"/>
                <a:sym typeface="Montserrat Light"/>
              </a:rPr>
              <a:t> and nostalgia. </a:t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Light"/>
              <a:buChar char="●"/>
            </a:pPr>
            <a:r>
              <a:rPr lang="en" sz="1700">
                <a:latin typeface="Montserrat Light"/>
                <a:ea typeface="Montserrat Light"/>
                <a:cs typeface="Montserrat Light"/>
                <a:sym typeface="Montserrat Light"/>
              </a:rPr>
              <a:t>Exploration changed me man.</a:t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26"/>
          <p:cNvSpPr txBox="1"/>
          <p:nvPr>
            <p:ph type="title"/>
          </p:nvPr>
        </p:nvSpPr>
        <p:spPr>
          <a:xfrm>
            <a:off x="779700" y="1156400"/>
            <a:ext cx="6025800" cy="36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Elements</a:t>
            </a:r>
            <a:endParaRPr/>
          </a:p>
        </p:txBody>
      </p:sp>
      <p:sp>
        <p:nvSpPr>
          <p:cNvPr id="1401" name="Google Shape;1401;p26"/>
          <p:cNvSpPr txBox="1"/>
          <p:nvPr>
            <p:ph idx="12" type="sldNum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2" name="Google Shape;1402;p26"/>
          <p:cNvSpPr txBox="1"/>
          <p:nvPr/>
        </p:nvSpPr>
        <p:spPr>
          <a:xfrm>
            <a:off x="484975" y="1621025"/>
            <a:ext cx="7480500" cy="29301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Theme: </a:t>
            </a:r>
            <a:r>
              <a:rPr lang="en" sz="2000">
                <a:latin typeface="Montserrat Light"/>
                <a:ea typeface="Montserrat Light"/>
                <a:cs typeface="Montserrat Light"/>
                <a:sym typeface="Montserrat Light"/>
              </a:rPr>
              <a:t>I had no idea. I went picked my icon and grew from there. I wanted to be clean and minimal.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Style: </a:t>
            </a:r>
            <a:r>
              <a:rPr lang="en" sz="2000">
                <a:latin typeface="Montserrat Light"/>
                <a:ea typeface="Montserrat Light"/>
                <a:cs typeface="Montserrat Light"/>
                <a:sym typeface="Montserrat Light"/>
              </a:rPr>
              <a:t>The mullet site.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Font: </a:t>
            </a:r>
            <a:r>
              <a:rPr lang="en" sz="2000">
                <a:latin typeface="Montserrat Light"/>
                <a:ea typeface="Montserrat Light"/>
                <a:cs typeface="Montserrat Light"/>
                <a:sym typeface="Montserrat Light"/>
              </a:rPr>
              <a:t>Nav and appropriate elements vs. readability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Cards: </a:t>
            </a:r>
            <a:r>
              <a:rPr lang="en" sz="2000">
                <a:latin typeface="Montserrat Light"/>
                <a:ea typeface="Montserrat Light"/>
                <a:cs typeface="Montserrat Light"/>
                <a:sym typeface="Montserrat Light"/>
              </a:rPr>
              <a:t>Clean lines to draw the eyes, then lit 🔥 animations to get them to click.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About page: </a:t>
            </a:r>
            <a:r>
              <a:rPr lang="en" sz="2000">
                <a:latin typeface="Montserrat Light"/>
                <a:ea typeface="Montserrat Light"/>
                <a:cs typeface="Montserrat Light"/>
                <a:sym typeface="Montserrat Light"/>
              </a:rPr>
              <a:t>Wanted mix of visual and text. Slide element and emojis aim to show some of my humour and personality. 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27"/>
          <p:cNvSpPr/>
          <p:nvPr/>
        </p:nvSpPr>
        <p:spPr>
          <a:xfrm>
            <a:off x="2470350" y="470100"/>
            <a:ext cx="4203300" cy="420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27"/>
          <p:cNvSpPr txBox="1"/>
          <p:nvPr>
            <p:ph idx="12" type="sldNum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9" name="Google Shape;1409;p27"/>
          <p:cNvSpPr txBox="1"/>
          <p:nvPr>
            <p:ph idx="4294967295" type="ctrTitle"/>
          </p:nvPr>
        </p:nvSpPr>
        <p:spPr>
          <a:xfrm>
            <a:off x="370350" y="1722475"/>
            <a:ext cx="2481000" cy="15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3"/>
                </a:solidFill>
                <a:highlight>
                  <a:schemeClr val="dk1"/>
                </a:highlight>
              </a:rPr>
              <a:t>Thanks</a:t>
            </a:r>
            <a:r>
              <a:rPr lang="en" sz="5600">
                <a:solidFill>
                  <a:schemeClr val="accent3"/>
                </a:solidFill>
                <a:highlight>
                  <a:schemeClr val="dk1"/>
                </a:highlight>
              </a:rPr>
              <a:t> Folks</a:t>
            </a:r>
            <a:endParaRPr sz="5600">
              <a:solidFill>
                <a:schemeClr val="accent3"/>
              </a:solidFill>
              <a:highlight>
                <a:schemeClr val="dk1"/>
              </a:highlight>
            </a:endParaRPr>
          </a:p>
        </p:txBody>
      </p:sp>
      <p:sp>
        <p:nvSpPr>
          <p:cNvPr id="1410" name="Google Shape;1410;p27"/>
          <p:cNvSpPr txBox="1"/>
          <p:nvPr>
            <p:ph idx="4294967295" type="subTitle"/>
          </p:nvPr>
        </p:nvSpPr>
        <p:spPr>
          <a:xfrm>
            <a:off x="6140250" y="1722475"/>
            <a:ext cx="2764500" cy="155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accent1"/>
                </a:solidFill>
                <a:highlight>
                  <a:schemeClr val="dk1"/>
                </a:highlight>
              </a:rPr>
              <a:t>I learnt heaps from my first attempt at building a website from scratch. I had a ball. I hope you enjoyed my presentation nearly half as much as I did making it. </a:t>
            </a:r>
            <a:endParaRPr sz="1600">
              <a:solidFill>
                <a:schemeClr val="accent1"/>
              </a:solidFill>
              <a:highlight>
                <a:schemeClr val="dk1"/>
              </a:highlight>
            </a:endParaRPr>
          </a:p>
        </p:txBody>
      </p:sp>
      <p:pic>
        <p:nvPicPr>
          <p:cNvPr id="1411" name="Google Shape;14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0" y="1176363"/>
            <a:ext cx="26670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4"/>
          <p:cNvSpPr txBox="1"/>
          <p:nvPr>
            <p:ph idx="4294967295" type="ctrTitle"/>
          </p:nvPr>
        </p:nvSpPr>
        <p:spPr>
          <a:xfrm>
            <a:off x="685800" y="1221375"/>
            <a:ext cx="4956600" cy="82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  <a:highlight>
                  <a:schemeClr val="lt1"/>
                </a:highlight>
              </a:rPr>
              <a:t>Hello!</a:t>
            </a:r>
            <a:endParaRPr sz="6000">
              <a:solidFill>
                <a:schemeClr val="accent3"/>
              </a:solidFill>
              <a:highlight>
                <a:schemeClr val="lt1"/>
              </a:highlight>
            </a:endParaRPr>
          </a:p>
        </p:txBody>
      </p:sp>
      <p:sp>
        <p:nvSpPr>
          <p:cNvPr id="1296" name="Google Shape;1296;p14"/>
          <p:cNvSpPr txBox="1"/>
          <p:nvPr>
            <p:ph idx="4294967295" type="subTitle"/>
          </p:nvPr>
        </p:nvSpPr>
        <p:spPr>
          <a:xfrm>
            <a:off x="685800" y="2081625"/>
            <a:ext cx="4956600" cy="184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chemeClr val="lt1"/>
                </a:highlight>
              </a:rPr>
              <a:t>I am Peter Lynch</a:t>
            </a:r>
            <a:endParaRPr b="1" sz="2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chemeClr val="lt1"/>
                </a:highlight>
              </a:rPr>
              <a:t>I am here because I love to give presentations. </a:t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chemeClr val="lt1"/>
                </a:highlight>
              </a:rPr>
              <a:t>You can at</a:t>
            </a:r>
            <a:r>
              <a:rPr lang="en" sz="2400">
                <a:highlight>
                  <a:schemeClr val="lt1"/>
                </a:highlight>
              </a:rPr>
              <a:t> me</a:t>
            </a:r>
            <a:r>
              <a:rPr lang="en" sz="2400">
                <a:highlight>
                  <a:schemeClr val="lt1"/>
                </a:highlight>
              </a:rPr>
              <a:t> @thelynchpinau</a:t>
            </a:r>
            <a:endParaRPr b="1" sz="2400">
              <a:highlight>
                <a:schemeClr val="lt1"/>
              </a:highlight>
            </a:endParaRPr>
          </a:p>
        </p:txBody>
      </p:sp>
      <p:pic>
        <p:nvPicPr>
          <p:cNvPr id="1297" name="Google Shape;1297;p14"/>
          <p:cNvPicPr preferRelativeResize="0"/>
          <p:nvPr/>
        </p:nvPicPr>
        <p:blipFill rotWithShape="1">
          <a:blip r:embed="rId3">
            <a:alphaModFix/>
          </a:blip>
          <a:srcRect b="3628" l="-21189" r="21189" t="21239"/>
          <a:stretch/>
        </p:blipFill>
        <p:spPr>
          <a:xfrm>
            <a:off x="5567700" y="1173450"/>
            <a:ext cx="2796600" cy="279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98" name="Google Shape;1298;p14"/>
          <p:cNvSpPr txBox="1"/>
          <p:nvPr>
            <p:ph idx="12" type="sldNum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9" name="Google Shape;1299;p14"/>
          <p:cNvSpPr/>
          <p:nvPr/>
        </p:nvSpPr>
        <p:spPr>
          <a:xfrm>
            <a:off x="5641725" y="1042000"/>
            <a:ext cx="3059400" cy="3059400"/>
          </a:xfrm>
          <a:prstGeom prst="donut">
            <a:avLst>
              <a:gd fmla="val 180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5"/>
          <p:cNvSpPr txBox="1"/>
          <p:nvPr>
            <p:ph type="ctrTitle"/>
          </p:nvPr>
        </p:nvSpPr>
        <p:spPr>
          <a:xfrm>
            <a:off x="2470475" y="2118500"/>
            <a:ext cx="5296800" cy="52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Structure</a:t>
            </a:r>
            <a:endParaRPr/>
          </a:p>
        </p:txBody>
      </p:sp>
      <p:sp>
        <p:nvSpPr>
          <p:cNvPr id="1305" name="Google Shape;1305;p15"/>
          <p:cNvSpPr txBox="1"/>
          <p:nvPr>
            <p:ph idx="1" type="subTitle"/>
          </p:nvPr>
        </p:nvSpPr>
        <p:spPr>
          <a:xfrm>
            <a:off x="2470475" y="2736725"/>
            <a:ext cx="5296800" cy="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The Easy part right</a:t>
            </a:r>
            <a:endParaRPr/>
          </a:p>
        </p:txBody>
      </p:sp>
      <p:sp>
        <p:nvSpPr>
          <p:cNvPr id="1306" name="Google Shape;1306;p15"/>
          <p:cNvSpPr txBox="1"/>
          <p:nvPr/>
        </p:nvSpPr>
        <p:spPr>
          <a:xfrm>
            <a:off x="864775" y="1928025"/>
            <a:ext cx="13752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R7</a:t>
            </a:r>
            <a:endParaRPr b="1" sz="60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6"/>
          <p:cNvSpPr/>
          <p:nvPr/>
        </p:nvSpPr>
        <p:spPr>
          <a:xfrm>
            <a:off x="5011000" y="11974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2" name="Google Shape;1312;p16"/>
          <p:cNvSpPr txBox="1"/>
          <p:nvPr>
            <p:ph idx="12" type="sldNum"/>
          </p:nvPr>
        </p:nvSpPr>
        <p:spPr>
          <a:xfrm>
            <a:off x="8364300" y="4361200"/>
            <a:ext cx="779700" cy="7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3" name="Google Shape;1313;p16"/>
          <p:cNvSpPr txBox="1"/>
          <p:nvPr>
            <p:ph idx="4294967295" type="body"/>
          </p:nvPr>
        </p:nvSpPr>
        <p:spPr>
          <a:xfrm>
            <a:off x="155100" y="534425"/>
            <a:ext cx="4417800" cy="35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Site Map</a:t>
            </a:r>
            <a:endParaRPr sz="2900">
              <a:solidFill>
                <a:schemeClr val="dk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Homepage icon will allow users to navigate back from all other pages.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Next 4 key level 2 pages that will be on Nav bar.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Blog Posts will flow from Blog Page.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You can navigate to any Lvl 1 and Lvl 2 level pages from any page on site using Navbar.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314" name="Google Shape;13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825" y="450225"/>
            <a:ext cx="3679349" cy="4207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5" name="Google Shape;1315;p16"/>
          <p:cNvGrpSpPr/>
          <p:nvPr/>
        </p:nvGrpSpPr>
        <p:grpSpPr>
          <a:xfrm>
            <a:off x="4874729" y="62125"/>
            <a:ext cx="3846350" cy="4983623"/>
            <a:chOff x="2547150" y="238125"/>
            <a:chExt cx="2525675" cy="5238750"/>
          </a:xfrm>
        </p:grpSpPr>
        <p:sp>
          <p:nvSpPr>
            <p:cNvPr id="1316" name="Google Shape;1316;p16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7"/>
          <p:cNvSpPr txBox="1"/>
          <p:nvPr>
            <p:ph type="ctrTitle"/>
          </p:nvPr>
        </p:nvSpPr>
        <p:spPr>
          <a:xfrm>
            <a:off x="2470475" y="2118500"/>
            <a:ext cx="5296800" cy="52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sp>
        <p:nvSpPr>
          <p:cNvPr id="1325" name="Google Shape;1325;p17"/>
          <p:cNvSpPr txBox="1"/>
          <p:nvPr>
            <p:ph idx="1" type="subTitle"/>
          </p:nvPr>
        </p:nvSpPr>
        <p:spPr>
          <a:xfrm>
            <a:off x="2470475" y="2736725"/>
            <a:ext cx="5296800" cy="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The decision making process</a:t>
            </a:r>
            <a:endParaRPr/>
          </a:p>
        </p:txBody>
      </p:sp>
      <p:sp>
        <p:nvSpPr>
          <p:cNvPr id="1326" name="Google Shape;1326;p17"/>
          <p:cNvSpPr txBox="1"/>
          <p:nvPr/>
        </p:nvSpPr>
        <p:spPr>
          <a:xfrm>
            <a:off x="864775" y="1928025"/>
            <a:ext cx="13752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R8</a:t>
            </a:r>
            <a:endParaRPr b="1" sz="60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4E0"/>
        </a:solidFill>
      </p:bgPr>
    </p:bg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8"/>
          <p:cNvSpPr txBox="1"/>
          <p:nvPr>
            <p:ph idx="12" type="sldNum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2" name="Google Shape;1332;p18"/>
          <p:cNvSpPr txBox="1"/>
          <p:nvPr/>
        </p:nvSpPr>
        <p:spPr>
          <a:xfrm>
            <a:off x="310500" y="217350"/>
            <a:ext cx="78864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Press Start 2P"/>
                <a:ea typeface="Press Start 2P"/>
                <a:cs typeface="Press Start 2P"/>
                <a:sym typeface="Press Start 2P"/>
              </a:rPr>
              <a:t>OVERALL DESIGN</a:t>
            </a:r>
            <a:endParaRPr sz="3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333" name="Google Shape;1333;p18"/>
          <p:cNvSpPr txBox="1"/>
          <p:nvPr/>
        </p:nvSpPr>
        <p:spPr>
          <a:xfrm>
            <a:off x="450225" y="931475"/>
            <a:ext cx="7886400" cy="4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SET OUT TO HAVE MINIMALIST AESTHETIC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I TRIED TO IMAGINE I WAS A HIRING MANAGER WHAT THINGS WOULD I WANT TO SEE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LED TO WANTING TO CREATE NAV PAGES (ABOUT, PROJECTS, BLOG)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ORIGINALLY WAS GOING TO HAVE BASIC TWO COLORS USED THROUGHOUT THE SITE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4" name="Google Shape;1334;p18"/>
          <p:cNvSpPr txBox="1"/>
          <p:nvPr/>
        </p:nvSpPr>
        <p:spPr>
          <a:xfrm>
            <a:off x="450225" y="1284275"/>
            <a:ext cx="7886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ENDED UP WITH GAMING THEME TO SHOW ROOTS</a:t>
            </a:r>
            <a:endParaRPr b="1"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5" name="Google Shape;1335;p18"/>
          <p:cNvSpPr txBox="1"/>
          <p:nvPr/>
        </p:nvSpPr>
        <p:spPr>
          <a:xfrm>
            <a:off x="450225" y="2302325"/>
            <a:ext cx="7886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RESPONSIVE DESIGN, SOME PERSONALITY AND FLAIR</a:t>
            </a:r>
            <a:endParaRPr b="1"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6" name="Google Shape;1336;p18"/>
          <p:cNvSpPr txBox="1"/>
          <p:nvPr/>
        </p:nvSpPr>
        <p:spPr>
          <a:xfrm>
            <a:off x="462900" y="4450200"/>
            <a:ext cx="7886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USED SNES CONTROLLER AS INSPIRATION TO STYLE</a:t>
            </a:r>
            <a:endParaRPr b="1"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7" name="Google Shape;1337;p18"/>
          <p:cNvSpPr txBox="1"/>
          <p:nvPr/>
        </p:nvSpPr>
        <p:spPr>
          <a:xfrm>
            <a:off x="450225" y="3369125"/>
            <a:ext cx="8693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HERE IS WHERE I WOULD SHOW SOME CODING SKILLZ </a:t>
            </a:r>
            <a:endParaRPr b="1"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9"/>
          <p:cNvSpPr txBox="1"/>
          <p:nvPr>
            <p:ph idx="12" type="sldNum"/>
          </p:nvPr>
        </p:nvSpPr>
        <p:spPr>
          <a:xfrm>
            <a:off x="8364300" y="4470699"/>
            <a:ext cx="779700" cy="73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3" name="Google Shape;1343;p19"/>
          <p:cNvSpPr txBox="1"/>
          <p:nvPr/>
        </p:nvSpPr>
        <p:spPr>
          <a:xfrm>
            <a:off x="310500" y="217350"/>
            <a:ext cx="46419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Press Start 2P"/>
                <a:ea typeface="Press Start 2P"/>
                <a:cs typeface="Press Start 2P"/>
                <a:sym typeface="Press Start 2P"/>
              </a:rPr>
              <a:t>HOMEPAGE</a:t>
            </a:r>
            <a:endParaRPr sz="3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344" name="Google Shape;13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75" y="997050"/>
            <a:ext cx="5545128" cy="37224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45" name="Google Shape;1345;p19"/>
          <p:cNvSpPr/>
          <p:nvPr/>
        </p:nvSpPr>
        <p:spPr>
          <a:xfrm>
            <a:off x="5998625" y="869275"/>
            <a:ext cx="2961000" cy="3789900"/>
          </a:xfrm>
          <a:prstGeom prst="rect">
            <a:avLst/>
          </a:prstGeom>
          <a:solidFill>
            <a:srgbClr val="A7A4E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19"/>
          <p:cNvSpPr txBox="1"/>
          <p:nvPr/>
        </p:nvSpPr>
        <p:spPr>
          <a:xfrm>
            <a:off x="5914875" y="844675"/>
            <a:ext cx="3044700" cy="3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Clean simple landing page 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Wanted person viewing the site to know straight away who I am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Save the raz-a-ma-taz for sections I wanted to show more personality 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20"/>
          <p:cNvSpPr txBox="1"/>
          <p:nvPr>
            <p:ph idx="12" type="sldNum"/>
          </p:nvPr>
        </p:nvSpPr>
        <p:spPr>
          <a:xfrm>
            <a:off x="8364300" y="4516200"/>
            <a:ext cx="779700" cy="7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2" name="Google Shape;1352;p20"/>
          <p:cNvSpPr txBox="1"/>
          <p:nvPr/>
        </p:nvSpPr>
        <p:spPr>
          <a:xfrm>
            <a:off x="310500" y="217350"/>
            <a:ext cx="46419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Press Start 2P"/>
                <a:ea typeface="Press Start 2P"/>
                <a:cs typeface="Press Start 2P"/>
                <a:sym typeface="Press Start 2P"/>
              </a:rPr>
              <a:t>HOMEPAGE</a:t>
            </a:r>
            <a:endParaRPr sz="3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353" name="Google Shape;13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75" y="1157150"/>
            <a:ext cx="4267150" cy="34420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54" name="Google Shape;13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925" y="1157150"/>
            <a:ext cx="3052423" cy="344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55" name="Google Shape;135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2421" y="1694375"/>
            <a:ext cx="1603150" cy="3104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D9DE0"/>
        </a:solidFill>
      </p:bgPr>
    </p:bg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21"/>
          <p:cNvSpPr txBox="1"/>
          <p:nvPr>
            <p:ph idx="12" type="sldNum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1" name="Google Shape;1361;p21"/>
          <p:cNvSpPr txBox="1"/>
          <p:nvPr/>
        </p:nvSpPr>
        <p:spPr>
          <a:xfrm>
            <a:off x="310500" y="217350"/>
            <a:ext cx="80538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Press Start 2P"/>
                <a:ea typeface="Press Start 2P"/>
                <a:cs typeface="Press Start 2P"/>
                <a:sym typeface="Press Start 2P"/>
              </a:rPr>
              <a:t>PROJECTS-WIREFRAME </a:t>
            </a:r>
            <a:endParaRPr sz="3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362" name="Google Shape;1362;p21"/>
          <p:cNvSpPr txBox="1"/>
          <p:nvPr/>
        </p:nvSpPr>
        <p:spPr>
          <a:xfrm>
            <a:off x="5169700" y="1024625"/>
            <a:ext cx="3850200" cy="3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Mobile first with Flex and so it could convert to row layout for desktop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Wanted to be visual first, followed by quick description and link to project.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3" name="Google Shape;13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75" y="905375"/>
            <a:ext cx="4585002" cy="384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ediles template">
  <a:themeElements>
    <a:clrScheme name="Custom 347">
      <a:dk1>
        <a:srgbClr val="212225"/>
      </a:dk1>
      <a:lt1>
        <a:srgbClr val="FFFFFF"/>
      </a:lt1>
      <a:dk2>
        <a:srgbClr val="3C5361"/>
      </a:dk2>
      <a:lt2>
        <a:srgbClr val="CEDBE2"/>
      </a:lt2>
      <a:accent1>
        <a:srgbClr val="00DEE4"/>
      </a:accent1>
      <a:accent2>
        <a:srgbClr val="00BEDF"/>
      </a:accent2>
      <a:accent3>
        <a:srgbClr val="FF4FE8"/>
      </a:accent3>
      <a:accent4>
        <a:srgbClr val="B913A4"/>
      </a:accent4>
      <a:accent5>
        <a:srgbClr val="FFC500"/>
      </a:accent5>
      <a:accent6>
        <a:srgbClr val="E48E0B"/>
      </a:accent6>
      <a:hlink>
        <a:srgbClr val="21222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