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62351" autoAdjust="0"/>
  </p:normalViewPr>
  <p:slideViewPr>
    <p:cSldViewPr snapToGrid="0">
      <p:cViewPr varScale="1">
        <p:scale>
          <a:sx n="63" d="100"/>
          <a:sy n="63" d="100"/>
        </p:scale>
        <p:origin x="17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3A315B-632C-4B17-AD72-1783EBC3CC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17112A38-30F9-4C23-8195-C1CFCBCFFC99}">
      <dgm:prSet/>
      <dgm:spPr/>
      <dgm:t>
        <a:bodyPr/>
        <a:lstStyle/>
        <a:p>
          <a:pPr>
            <a:defRPr cap="all"/>
          </a:pPr>
          <a:r>
            <a:rPr lang="en-CA"/>
            <a:t>Objective</a:t>
          </a:r>
          <a:endParaRPr lang="en-US"/>
        </a:p>
      </dgm:t>
    </dgm:pt>
    <dgm:pt modelId="{830A6091-8DBB-4A32-A771-DE73C443FFE3}" type="parTrans" cxnId="{0004023A-5080-40F2-8E60-2A5507DF74E1}">
      <dgm:prSet/>
      <dgm:spPr/>
      <dgm:t>
        <a:bodyPr/>
        <a:lstStyle/>
        <a:p>
          <a:endParaRPr lang="en-US"/>
        </a:p>
      </dgm:t>
    </dgm:pt>
    <dgm:pt modelId="{0E865C6F-AB0F-48DD-86DA-CCB89FFAE380}" type="sibTrans" cxnId="{0004023A-5080-40F2-8E60-2A5507DF74E1}">
      <dgm:prSet/>
      <dgm:spPr/>
      <dgm:t>
        <a:bodyPr/>
        <a:lstStyle/>
        <a:p>
          <a:endParaRPr lang="en-US"/>
        </a:p>
      </dgm:t>
    </dgm:pt>
    <dgm:pt modelId="{91499386-1948-4A83-B519-C0F9207375A3}">
      <dgm:prSet/>
      <dgm:spPr/>
      <dgm:t>
        <a:bodyPr/>
        <a:lstStyle/>
        <a:p>
          <a:pPr>
            <a:defRPr cap="all"/>
          </a:pPr>
          <a:r>
            <a:rPr lang="en-CA"/>
            <a:t>Technology</a:t>
          </a:r>
          <a:endParaRPr lang="en-US"/>
        </a:p>
      </dgm:t>
    </dgm:pt>
    <dgm:pt modelId="{8E6E7E67-9E7B-46E3-99CA-BFBD2EA4CB81}" type="parTrans" cxnId="{34C32955-F1F1-4402-98C8-28370DD8AD78}">
      <dgm:prSet/>
      <dgm:spPr/>
      <dgm:t>
        <a:bodyPr/>
        <a:lstStyle/>
        <a:p>
          <a:endParaRPr lang="en-US"/>
        </a:p>
      </dgm:t>
    </dgm:pt>
    <dgm:pt modelId="{762A04E6-5B04-4EBA-ADB9-957D86316C07}" type="sibTrans" cxnId="{34C32955-F1F1-4402-98C8-28370DD8AD78}">
      <dgm:prSet/>
      <dgm:spPr/>
      <dgm:t>
        <a:bodyPr/>
        <a:lstStyle/>
        <a:p>
          <a:endParaRPr lang="en-US"/>
        </a:p>
      </dgm:t>
    </dgm:pt>
    <dgm:pt modelId="{5DEED0E8-0355-48F3-85D9-74CA73D6EEDC}">
      <dgm:prSet/>
      <dgm:spPr/>
      <dgm:t>
        <a:bodyPr/>
        <a:lstStyle/>
        <a:p>
          <a:pPr>
            <a:defRPr cap="all"/>
          </a:pPr>
          <a:r>
            <a:rPr lang="en-CA"/>
            <a:t>Outcome</a:t>
          </a:r>
          <a:endParaRPr lang="en-US"/>
        </a:p>
      </dgm:t>
    </dgm:pt>
    <dgm:pt modelId="{82DF39DF-95CA-48ED-A4FD-B97BB4E29E1D}" type="parTrans" cxnId="{0DDD0DC5-8526-4A4E-8F52-0106C815546C}">
      <dgm:prSet/>
      <dgm:spPr/>
      <dgm:t>
        <a:bodyPr/>
        <a:lstStyle/>
        <a:p>
          <a:endParaRPr lang="en-US"/>
        </a:p>
      </dgm:t>
    </dgm:pt>
    <dgm:pt modelId="{3FA30A54-B173-4D77-9B84-0AE2D3CDA85F}" type="sibTrans" cxnId="{0DDD0DC5-8526-4A4E-8F52-0106C815546C}">
      <dgm:prSet/>
      <dgm:spPr/>
      <dgm:t>
        <a:bodyPr/>
        <a:lstStyle/>
        <a:p>
          <a:endParaRPr lang="en-US"/>
        </a:p>
      </dgm:t>
    </dgm:pt>
    <dgm:pt modelId="{BA77C670-D55A-4AE2-A329-4A97803FC392}" type="pres">
      <dgm:prSet presAssocID="{7E3A315B-632C-4B17-AD72-1783EBC3CC8E}" presName="root" presStyleCnt="0">
        <dgm:presLayoutVars>
          <dgm:dir/>
          <dgm:resizeHandles val="exact"/>
        </dgm:presLayoutVars>
      </dgm:prSet>
      <dgm:spPr/>
    </dgm:pt>
    <dgm:pt modelId="{DE5A2C07-7EAB-420F-8A05-5897A7C11508}" type="pres">
      <dgm:prSet presAssocID="{17112A38-30F9-4C23-8195-C1CFCBCFFC99}" presName="compNode" presStyleCnt="0"/>
      <dgm:spPr/>
    </dgm:pt>
    <dgm:pt modelId="{4697F849-B86E-41C3-B935-43CD8C75432F}" type="pres">
      <dgm:prSet presAssocID="{17112A38-30F9-4C23-8195-C1CFCBCFFC9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E62FB7-A869-41BD-920B-02800D49766D}" type="pres">
      <dgm:prSet presAssocID="{17112A38-30F9-4C23-8195-C1CFCBCFFC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7C59614-939F-4926-BA99-CBB534FA82A4}" type="pres">
      <dgm:prSet presAssocID="{17112A38-30F9-4C23-8195-C1CFCBCFFC99}" presName="spaceRect" presStyleCnt="0"/>
      <dgm:spPr/>
    </dgm:pt>
    <dgm:pt modelId="{029E3799-26FE-4B98-A7A0-867F2DDA5391}" type="pres">
      <dgm:prSet presAssocID="{17112A38-30F9-4C23-8195-C1CFCBCFFC99}" presName="textRect" presStyleLbl="revTx" presStyleIdx="0" presStyleCnt="3">
        <dgm:presLayoutVars>
          <dgm:chMax val="1"/>
          <dgm:chPref val="1"/>
        </dgm:presLayoutVars>
      </dgm:prSet>
      <dgm:spPr/>
    </dgm:pt>
    <dgm:pt modelId="{3889FA05-7C63-469E-963B-FB4DB19F827F}" type="pres">
      <dgm:prSet presAssocID="{0E865C6F-AB0F-48DD-86DA-CCB89FFAE380}" presName="sibTrans" presStyleCnt="0"/>
      <dgm:spPr/>
    </dgm:pt>
    <dgm:pt modelId="{DACA58E0-AF7F-4ADD-84F5-5EE3E72046C2}" type="pres">
      <dgm:prSet presAssocID="{91499386-1948-4A83-B519-C0F9207375A3}" presName="compNode" presStyleCnt="0"/>
      <dgm:spPr/>
    </dgm:pt>
    <dgm:pt modelId="{96F4E01D-3F9A-4237-B18E-D957C95C9DFD}" type="pres">
      <dgm:prSet presAssocID="{91499386-1948-4A83-B519-C0F9207375A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91E8DE-1128-47EB-B0D9-F9F407F1E6A5}" type="pres">
      <dgm:prSet presAssocID="{91499386-1948-4A83-B519-C0F9207375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23AE96B-89B0-4059-85A6-260E20761BA4}" type="pres">
      <dgm:prSet presAssocID="{91499386-1948-4A83-B519-C0F9207375A3}" presName="spaceRect" presStyleCnt="0"/>
      <dgm:spPr/>
    </dgm:pt>
    <dgm:pt modelId="{0E583836-4C34-4458-BD88-BEE88C29BE78}" type="pres">
      <dgm:prSet presAssocID="{91499386-1948-4A83-B519-C0F9207375A3}" presName="textRect" presStyleLbl="revTx" presStyleIdx="1" presStyleCnt="3">
        <dgm:presLayoutVars>
          <dgm:chMax val="1"/>
          <dgm:chPref val="1"/>
        </dgm:presLayoutVars>
      </dgm:prSet>
      <dgm:spPr/>
    </dgm:pt>
    <dgm:pt modelId="{C9BF99EB-5EF2-4DD9-B8BF-54FAFA9C8203}" type="pres">
      <dgm:prSet presAssocID="{762A04E6-5B04-4EBA-ADB9-957D86316C07}" presName="sibTrans" presStyleCnt="0"/>
      <dgm:spPr/>
    </dgm:pt>
    <dgm:pt modelId="{BE8A2ABF-55CA-4C32-95C6-030576EF9CA0}" type="pres">
      <dgm:prSet presAssocID="{5DEED0E8-0355-48F3-85D9-74CA73D6EEDC}" presName="compNode" presStyleCnt="0"/>
      <dgm:spPr/>
    </dgm:pt>
    <dgm:pt modelId="{B93B5754-E987-4192-98F5-6F684BBD28B0}" type="pres">
      <dgm:prSet presAssocID="{5DEED0E8-0355-48F3-85D9-74CA73D6EE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069823B-666A-4F92-8DE8-E537253192A2}" type="pres">
      <dgm:prSet presAssocID="{5DEED0E8-0355-48F3-85D9-74CA73D6EE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47FE6706-CF36-4F4D-B64C-5CA43227A186}" type="pres">
      <dgm:prSet presAssocID="{5DEED0E8-0355-48F3-85D9-74CA73D6EEDC}" presName="spaceRect" presStyleCnt="0"/>
      <dgm:spPr/>
    </dgm:pt>
    <dgm:pt modelId="{82EB8203-A780-46C0-A7DF-E25B70126DD1}" type="pres">
      <dgm:prSet presAssocID="{5DEED0E8-0355-48F3-85D9-74CA73D6EE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08581B-F5CB-4879-8885-BDD6758C8AAC}" type="presOf" srcId="{7E3A315B-632C-4B17-AD72-1783EBC3CC8E}" destId="{BA77C670-D55A-4AE2-A329-4A97803FC392}" srcOrd="0" destOrd="0" presId="urn:microsoft.com/office/officeart/2018/5/layout/IconLeafLabelList"/>
    <dgm:cxn modelId="{0004023A-5080-40F2-8E60-2A5507DF74E1}" srcId="{7E3A315B-632C-4B17-AD72-1783EBC3CC8E}" destId="{17112A38-30F9-4C23-8195-C1CFCBCFFC99}" srcOrd="0" destOrd="0" parTransId="{830A6091-8DBB-4A32-A771-DE73C443FFE3}" sibTransId="{0E865C6F-AB0F-48DD-86DA-CCB89FFAE380}"/>
    <dgm:cxn modelId="{1D99283F-CEB2-43C3-96F7-100D34FD3AF8}" type="presOf" srcId="{17112A38-30F9-4C23-8195-C1CFCBCFFC99}" destId="{029E3799-26FE-4B98-A7A0-867F2DDA5391}" srcOrd="0" destOrd="0" presId="urn:microsoft.com/office/officeart/2018/5/layout/IconLeafLabelList"/>
    <dgm:cxn modelId="{34C32955-F1F1-4402-98C8-28370DD8AD78}" srcId="{7E3A315B-632C-4B17-AD72-1783EBC3CC8E}" destId="{91499386-1948-4A83-B519-C0F9207375A3}" srcOrd="1" destOrd="0" parTransId="{8E6E7E67-9E7B-46E3-99CA-BFBD2EA4CB81}" sibTransId="{762A04E6-5B04-4EBA-ADB9-957D86316C07}"/>
    <dgm:cxn modelId="{623CFD9F-8A26-4D15-91E4-8F0E581BA3F0}" type="presOf" srcId="{5DEED0E8-0355-48F3-85D9-74CA73D6EEDC}" destId="{82EB8203-A780-46C0-A7DF-E25B70126DD1}" srcOrd="0" destOrd="0" presId="urn:microsoft.com/office/officeart/2018/5/layout/IconLeafLabelList"/>
    <dgm:cxn modelId="{7121C1B8-CE67-4A88-97F3-941FBCCF33F8}" type="presOf" srcId="{91499386-1948-4A83-B519-C0F9207375A3}" destId="{0E583836-4C34-4458-BD88-BEE88C29BE78}" srcOrd="0" destOrd="0" presId="urn:microsoft.com/office/officeart/2018/5/layout/IconLeafLabelList"/>
    <dgm:cxn modelId="{0DDD0DC5-8526-4A4E-8F52-0106C815546C}" srcId="{7E3A315B-632C-4B17-AD72-1783EBC3CC8E}" destId="{5DEED0E8-0355-48F3-85D9-74CA73D6EEDC}" srcOrd="2" destOrd="0" parTransId="{82DF39DF-95CA-48ED-A4FD-B97BB4E29E1D}" sibTransId="{3FA30A54-B173-4D77-9B84-0AE2D3CDA85F}"/>
    <dgm:cxn modelId="{9A06442C-7550-45A1-85EA-22F4BD8D7920}" type="presParOf" srcId="{BA77C670-D55A-4AE2-A329-4A97803FC392}" destId="{DE5A2C07-7EAB-420F-8A05-5897A7C11508}" srcOrd="0" destOrd="0" presId="urn:microsoft.com/office/officeart/2018/5/layout/IconLeafLabelList"/>
    <dgm:cxn modelId="{BAA0E706-6BF9-4569-A9CB-C976F3BC84FC}" type="presParOf" srcId="{DE5A2C07-7EAB-420F-8A05-5897A7C11508}" destId="{4697F849-B86E-41C3-B935-43CD8C75432F}" srcOrd="0" destOrd="0" presId="urn:microsoft.com/office/officeart/2018/5/layout/IconLeafLabelList"/>
    <dgm:cxn modelId="{3728377A-2560-4DC8-B812-714EC32AB9E1}" type="presParOf" srcId="{DE5A2C07-7EAB-420F-8A05-5897A7C11508}" destId="{3AE62FB7-A869-41BD-920B-02800D49766D}" srcOrd="1" destOrd="0" presId="urn:microsoft.com/office/officeart/2018/5/layout/IconLeafLabelList"/>
    <dgm:cxn modelId="{D0D40BF4-610C-4130-8BF8-034F3FA93959}" type="presParOf" srcId="{DE5A2C07-7EAB-420F-8A05-5897A7C11508}" destId="{E7C59614-939F-4926-BA99-CBB534FA82A4}" srcOrd="2" destOrd="0" presId="urn:microsoft.com/office/officeart/2018/5/layout/IconLeafLabelList"/>
    <dgm:cxn modelId="{FE8827F2-C021-46DF-8B20-AD583D6F9BA3}" type="presParOf" srcId="{DE5A2C07-7EAB-420F-8A05-5897A7C11508}" destId="{029E3799-26FE-4B98-A7A0-867F2DDA5391}" srcOrd="3" destOrd="0" presId="urn:microsoft.com/office/officeart/2018/5/layout/IconLeafLabelList"/>
    <dgm:cxn modelId="{EBF2F7B2-96F0-4D88-AB4F-6BE2E20190F9}" type="presParOf" srcId="{BA77C670-D55A-4AE2-A329-4A97803FC392}" destId="{3889FA05-7C63-469E-963B-FB4DB19F827F}" srcOrd="1" destOrd="0" presId="urn:microsoft.com/office/officeart/2018/5/layout/IconLeafLabelList"/>
    <dgm:cxn modelId="{0D209E2E-CF36-422C-B881-156E2BDDFD36}" type="presParOf" srcId="{BA77C670-D55A-4AE2-A329-4A97803FC392}" destId="{DACA58E0-AF7F-4ADD-84F5-5EE3E72046C2}" srcOrd="2" destOrd="0" presId="urn:microsoft.com/office/officeart/2018/5/layout/IconLeafLabelList"/>
    <dgm:cxn modelId="{06668CDD-D142-4202-A910-BEBF1EB71ECC}" type="presParOf" srcId="{DACA58E0-AF7F-4ADD-84F5-5EE3E72046C2}" destId="{96F4E01D-3F9A-4237-B18E-D957C95C9DFD}" srcOrd="0" destOrd="0" presId="urn:microsoft.com/office/officeart/2018/5/layout/IconLeafLabelList"/>
    <dgm:cxn modelId="{20B94DFF-5199-481B-9D94-B1C71018F0EA}" type="presParOf" srcId="{DACA58E0-AF7F-4ADD-84F5-5EE3E72046C2}" destId="{0191E8DE-1128-47EB-B0D9-F9F407F1E6A5}" srcOrd="1" destOrd="0" presId="urn:microsoft.com/office/officeart/2018/5/layout/IconLeafLabelList"/>
    <dgm:cxn modelId="{42C2B1A9-1A4C-4D98-8E81-6E2B40990B8E}" type="presParOf" srcId="{DACA58E0-AF7F-4ADD-84F5-5EE3E72046C2}" destId="{523AE96B-89B0-4059-85A6-260E20761BA4}" srcOrd="2" destOrd="0" presId="urn:microsoft.com/office/officeart/2018/5/layout/IconLeafLabelList"/>
    <dgm:cxn modelId="{DDCD77FB-65E6-4EF0-AFBB-BEDB89781F03}" type="presParOf" srcId="{DACA58E0-AF7F-4ADD-84F5-5EE3E72046C2}" destId="{0E583836-4C34-4458-BD88-BEE88C29BE78}" srcOrd="3" destOrd="0" presId="urn:microsoft.com/office/officeart/2018/5/layout/IconLeafLabelList"/>
    <dgm:cxn modelId="{4B8605EF-E267-4B51-9E9D-4B057E6F0B51}" type="presParOf" srcId="{BA77C670-D55A-4AE2-A329-4A97803FC392}" destId="{C9BF99EB-5EF2-4DD9-B8BF-54FAFA9C8203}" srcOrd="3" destOrd="0" presId="urn:microsoft.com/office/officeart/2018/5/layout/IconLeafLabelList"/>
    <dgm:cxn modelId="{4C6F82F0-7928-4CAB-AFD8-5D42D87ADE28}" type="presParOf" srcId="{BA77C670-D55A-4AE2-A329-4A97803FC392}" destId="{BE8A2ABF-55CA-4C32-95C6-030576EF9CA0}" srcOrd="4" destOrd="0" presId="urn:microsoft.com/office/officeart/2018/5/layout/IconLeafLabelList"/>
    <dgm:cxn modelId="{2A224478-89DF-4550-A72A-C58AA4AE71AF}" type="presParOf" srcId="{BE8A2ABF-55CA-4C32-95C6-030576EF9CA0}" destId="{B93B5754-E987-4192-98F5-6F684BBD28B0}" srcOrd="0" destOrd="0" presId="urn:microsoft.com/office/officeart/2018/5/layout/IconLeafLabelList"/>
    <dgm:cxn modelId="{BFBB6DE7-E2B6-4D8F-AA66-0320F2C4C7EF}" type="presParOf" srcId="{BE8A2ABF-55CA-4C32-95C6-030576EF9CA0}" destId="{8069823B-666A-4F92-8DE8-E537253192A2}" srcOrd="1" destOrd="0" presId="urn:microsoft.com/office/officeart/2018/5/layout/IconLeafLabelList"/>
    <dgm:cxn modelId="{5A83CE80-924E-4246-A37A-A8C2D1F39A6B}" type="presParOf" srcId="{BE8A2ABF-55CA-4C32-95C6-030576EF9CA0}" destId="{47FE6706-CF36-4F4D-B64C-5CA43227A186}" srcOrd="2" destOrd="0" presId="urn:microsoft.com/office/officeart/2018/5/layout/IconLeafLabelList"/>
    <dgm:cxn modelId="{6FAE5A66-A2DB-4875-B130-1B2080BA1604}" type="presParOf" srcId="{BE8A2ABF-55CA-4C32-95C6-030576EF9CA0}" destId="{82EB8203-A780-46C0-A7DF-E25B70126D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CA800-3F76-4BE8-974A-C98F77B0FB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0DF558-ED94-4E40-93D1-D112BFD57831}">
      <dgm:prSet/>
      <dgm:spPr/>
      <dgm:t>
        <a:bodyPr/>
        <a:lstStyle/>
        <a:p>
          <a:r>
            <a:rPr lang="en-CA" b="1"/>
            <a:t>Data Collection and Preprocessing</a:t>
          </a:r>
          <a:endParaRPr lang="en-US"/>
        </a:p>
      </dgm:t>
    </dgm:pt>
    <dgm:pt modelId="{156539A8-B9AF-42E7-98F9-75BFAB02934C}" type="parTrans" cxnId="{69681E56-8675-42F4-9B36-B979E3B913AA}">
      <dgm:prSet/>
      <dgm:spPr/>
      <dgm:t>
        <a:bodyPr/>
        <a:lstStyle/>
        <a:p>
          <a:endParaRPr lang="en-US"/>
        </a:p>
      </dgm:t>
    </dgm:pt>
    <dgm:pt modelId="{5A56AF7C-78FA-47F5-9A46-016E1D36D86E}" type="sibTrans" cxnId="{69681E56-8675-42F4-9B36-B979E3B913AA}">
      <dgm:prSet/>
      <dgm:spPr/>
      <dgm:t>
        <a:bodyPr/>
        <a:lstStyle/>
        <a:p>
          <a:endParaRPr lang="en-US"/>
        </a:p>
      </dgm:t>
    </dgm:pt>
    <dgm:pt modelId="{7A9CF35E-C69F-49DE-BED7-04E45095827E}">
      <dgm:prSet/>
      <dgm:spPr/>
      <dgm:t>
        <a:bodyPr/>
        <a:lstStyle/>
        <a:p>
          <a:r>
            <a:rPr lang="en-CA" b="1"/>
            <a:t>Model Development</a:t>
          </a:r>
          <a:endParaRPr lang="en-US"/>
        </a:p>
      </dgm:t>
    </dgm:pt>
    <dgm:pt modelId="{D1EBD70E-9940-4103-B40B-6AD9AD3994E6}" type="parTrans" cxnId="{04DD87BB-BBC4-4BEE-A424-8095FA5D4CFC}">
      <dgm:prSet/>
      <dgm:spPr/>
      <dgm:t>
        <a:bodyPr/>
        <a:lstStyle/>
        <a:p>
          <a:endParaRPr lang="en-US"/>
        </a:p>
      </dgm:t>
    </dgm:pt>
    <dgm:pt modelId="{4B1CB8F9-B1A3-4CC1-8CBA-540EA5C882D8}" type="sibTrans" cxnId="{04DD87BB-BBC4-4BEE-A424-8095FA5D4CFC}">
      <dgm:prSet/>
      <dgm:spPr/>
      <dgm:t>
        <a:bodyPr/>
        <a:lstStyle/>
        <a:p>
          <a:endParaRPr lang="en-US"/>
        </a:p>
      </dgm:t>
    </dgm:pt>
    <dgm:pt modelId="{5A3D5E8A-1E6F-43C6-8758-4C8027DCC443}">
      <dgm:prSet/>
      <dgm:spPr/>
      <dgm:t>
        <a:bodyPr/>
        <a:lstStyle/>
        <a:p>
          <a:r>
            <a:rPr lang="en-CA" b="1"/>
            <a:t>Integration with Frontend</a:t>
          </a:r>
          <a:endParaRPr lang="en-US"/>
        </a:p>
      </dgm:t>
    </dgm:pt>
    <dgm:pt modelId="{22EAE3E2-2936-4412-8B6A-3067BF417E53}" type="parTrans" cxnId="{0F59DA72-2291-405B-9484-24C3AFCB4FD2}">
      <dgm:prSet/>
      <dgm:spPr/>
      <dgm:t>
        <a:bodyPr/>
        <a:lstStyle/>
        <a:p>
          <a:endParaRPr lang="en-US"/>
        </a:p>
      </dgm:t>
    </dgm:pt>
    <dgm:pt modelId="{C1565CD3-4C90-478C-A8CF-0D97DE7AE416}" type="sibTrans" cxnId="{0F59DA72-2291-405B-9484-24C3AFCB4FD2}">
      <dgm:prSet/>
      <dgm:spPr/>
      <dgm:t>
        <a:bodyPr/>
        <a:lstStyle/>
        <a:p>
          <a:endParaRPr lang="en-US"/>
        </a:p>
      </dgm:t>
    </dgm:pt>
    <dgm:pt modelId="{E5A28C44-B30F-4D11-A560-70A62C89A667}" type="pres">
      <dgm:prSet presAssocID="{B1ECA800-3F76-4BE8-974A-C98F77B0FB9A}" presName="root" presStyleCnt="0">
        <dgm:presLayoutVars>
          <dgm:dir/>
          <dgm:resizeHandles val="exact"/>
        </dgm:presLayoutVars>
      </dgm:prSet>
      <dgm:spPr/>
    </dgm:pt>
    <dgm:pt modelId="{F7DD46BC-3B73-4CE2-BFFA-F70E5259472B}" type="pres">
      <dgm:prSet presAssocID="{320DF558-ED94-4E40-93D1-D112BFD57831}" presName="compNode" presStyleCnt="0"/>
      <dgm:spPr/>
    </dgm:pt>
    <dgm:pt modelId="{3BEA5A88-0F4C-4E73-9C01-ED67D7F4D6BA}" type="pres">
      <dgm:prSet presAssocID="{320DF558-ED94-4E40-93D1-D112BFD57831}" presName="bgRect" presStyleLbl="bgShp" presStyleIdx="0" presStyleCnt="3"/>
      <dgm:spPr/>
    </dgm:pt>
    <dgm:pt modelId="{A84BF900-CE9B-4713-B624-C3C10CABC28C}" type="pres">
      <dgm:prSet presAssocID="{320DF558-ED94-4E40-93D1-D112BFD578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55706D0-5605-4813-95D0-7DD378BBF184}" type="pres">
      <dgm:prSet presAssocID="{320DF558-ED94-4E40-93D1-D112BFD57831}" presName="spaceRect" presStyleCnt="0"/>
      <dgm:spPr/>
    </dgm:pt>
    <dgm:pt modelId="{BF03E97A-604B-445E-BB70-8395A6B167F5}" type="pres">
      <dgm:prSet presAssocID="{320DF558-ED94-4E40-93D1-D112BFD57831}" presName="parTx" presStyleLbl="revTx" presStyleIdx="0" presStyleCnt="3">
        <dgm:presLayoutVars>
          <dgm:chMax val="0"/>
          <dgm:chPref val="0"/>
        </dgm:presLayoutVars>
      </dgm:prSet>
      <dgm:spPr/>
    </dgm:pt>
    <dgm:pt modelId="{283B72DF-AC5A-4351-8445-FCC62F20953A}" type="pres">
      <dgm:prSet presAssocID="{5A56AF7C-78FA-47F5-9A46-016E1D36D86E}" presName="sibTrans" presStyleCnt="0"/>
      <dgm:spPr/>
    </dgm:pt>
    <dgm:pt modelId="{301E6D0C-D89B-40D3-A4E6-BB086A30E7F9}" type="pres">
      <dgm:prSet presAssocID="{7A9CF35E-C69F-49DE-BED7-04E45095827E}" presName="compNode" presStyleCnt="0"/>
      <dgm:spPr/>
    </dgm:pt>
    <dgm:pt modelId="{C878D422-A5EA-4731-98CD-4EC88302D6D5}" type="pres">
      <dgm:prSet presAssocID="{7A9CF35E-C69F-49DE-BED7-04E45095827E}" presName="bgRect" presStyleLbl="bgShp" presStyleIdx="1" presStyleCnt="3"/>
      <dgm:spPr/>
    </dgm:pt>
    <dgm:pt modelId="{866676C7-D2BD-4B47-B6FB-2978465FF57F}" type="pres">
      <dgm:prSet presAssocID="{7A9CF35E-C69F-49DE-BED7-04E4509582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5C7A340-B911-49B0-B888-D78B35C19EFC}" type="pres">
      <dgm:prSet presAssocID="{7A9CF35E-C69F-49DE-BED7-04E45095827E}" presName="spaceRect" presStyleCnt="0"/>
      <dgm:spPr/>
    </dgm:pt>
    <dgm:pt modelId="{6F4A75CC-F619-493D-91C1-57EA1DB77F17}" type="pres">
      <dgm:prSet presAssocID="{7A9CF35E-C69F-49DE-BED7-04E45095827E}" presName="parTx" presStyleLbl="revTx" presStyleIdx="1" presStyleCnt="3">
        <dgm:presLayoutVars>
          <dgm:chMax val="0"/>
          <dgm:chPref val="0"/>
        </dgm:presLayoutVars>
      </dgm:prSet>
      <dgm:spPr/>
    </dgm:pt>
    <dgm:pt modelId="{B722D2FE-6277-4F63-8F6C-6AB96138DEC4}" type="pres">
      <dgm:prSet presAssocID="{4B1CB8F9-B1A3-4CC1-8CBA-540EA5C882D8}" presName="sibTrans" presStyleCnt="0"/>
      <dgm:spPr/>
    </dgm:pt>
    <dgm:pt modelId="{288DF7C6-0D55-4E25-975C-60CDC9421A28}" type="pres">
      <dgm:prSet presAssocID="{5A3D5E8A-1E6F-43C6-8758-4C8027DCC443}" presName="compNode" presStyleCnt="0"/>
      <dgm:spPr/>
    </dgm:pt>
    <dgm:pt modelId="{A7772562-BCCD-4038-B138-08F065360BE5}" type="pres">
      <dgm:prSet presAssocID="{5A3D5E8A-1E6F-43C6-8758-4C8027DCC443}" presName="bgRect" presStyleLbl="bgShp" presStyleIdx="2" presStyleCnt="3"/>
      <dgm:spPr/>
    </dgm:pt>
    <dgm:pt modelId="{73A9756F-AB75-4848-9A42-6F7877402D26}" type="pres">
      <dgm:prSet presAssocID="{5A3D5E8A-1E6F-43C6-8758-4C8027DCC4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C1984F-CC31-49AC-B84A-6CD2BFADB8F9}" type="pres">
      <dgm:prSet presAssocID="{5A3D5E8A-1E6F-43C6-8758-4C8027DCC443}" presName="spaceRect" presStyleCnt="0"/>
      <dgm:spPr/>
    </dgm:pt>
    <dgm:pt modelId="{58C64E35-4120-4F39-B778-A3D03951E59C}" type="pres">
      <dgm:prSet presAssocID="{5A3D5E8A-1E6F-43C6-8758-4C8027DCC4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59DA72-2291-405B-9484-24C3AFCB4FD2}" srcId="{B1ECA800-3F76-4BE8-974A-C98F77B0FB9A}" destId="{5A3D5E8A-1E6F-43C6-8758-4C8027DCC443}" srcOrd="2" destOrd="0" parTransId="{22EAE3E2-2936-4412-8B6A-3067BF417E53}" sibTransId="{C1565CD3-4C90-478C-A8CF-0D97DE7AE416}"/>
    <dgm:cxn modelId="{69681E56-8675-42F4-9B36-B979E3B913AA}" srcId="{B1ECA800-3F76-4BE8-974A-C98F77B0FB9A}" destId="{320DF558-ED94-4E40-93D1-D112BFD57831}" srcOrd="0" destOrd="0" parTransId="{156539A8-B9AF-42E7-98F9-75BFAB02934C}" sibTransId="{5A56AF7C-78FA-47F5-9A46-016E1D36D86E}"/>
    <dgm:cxn modelId="{438C5684-426B-4728-87C7-4E3469CD819D}" type="presOf" srcId="{5A3D5E8A-1E6F-43C6-8758-4C8027DCC443}" destId="{58C64E35-4120-4F39-B778-A3D03951E59C}" srcOrd="0" destOrd="0" presId="urn:microsoft.com/office/officeart/2018/2/layout/IconVerticalSolidList"/>
    <dgm:cxn modelId="{D8D7DE8F-9D38-4F33-875B-2F3331B515F0}" type="presOf" srcId="{320DF558-ED94-4E40-93D1-D112BFD57831}" destId="{BF03E97A-604B-445E-BB70-8395A6B167F5}" srcOrd="0" destOrd="0" presId="urn:microsoft.com/office/officeart/2018/2/layout/IconVerticalSolidList"/>
    <dgm:cxn modelId="{88C64F96-C351-4835-8CA6-04CFF4597C69}" type="presOf" srcId="{7A9CF35E-C69F-49DE-BED7-04E45095827E}" destId="{6F4A75CC-F619-493D-91C1-57EA1DB77F17}" srcOrd="0" destOrd="0" presId="urn:microsoft.com/office/officeart/2018/2/layout/IconVerticalSolidList"/>
    <dgm:cxn modelId="{5F6D859D-5793-45FE-A50A-3566FA411A2E}" type="presOf" srcId="{B1ECA800-3F76-4BE8-974A-C98F77B0FB9A}" destId="{E5A28C44-B30F-4D11-A560-70A62C89A667}" srcOrd="0" destOrd="0" presId="urn:microsoft.com/office/officeart/2018/2/layout/IconVerticalSolidList"/>
    <dgm:cxn modelId="{04DD87BB-BBC4-4BEE-A424-8095FA5D4CFC}" srcId="{B1ECA800-3F76-4BE8-974A-C98F77B0FB9A}" destId="{7A9CF35E-C69F-49DE-BED7-04E45095827E}" srcOrd="1" destOrd="0" parTransId="{D1EBD70E-9940-4103-B40B-6AD9AD3994E6}" sibTransId="{4B1CB8F9-B1A3-4CC1-8CBA-540EA5C882D8}"/>
    <dgm:cxn modelId="{5D770176-BC01-403A-A123-AC006A8EE873}" type="presParOf" srcId="{E5A28C44-B30F-4D11-A560-70A62C89A667}" destId="{F7DD46BC-3B73-4CE2-BFFA-F70E5259472B}" srcOrd="0" destOrd="0" presId="urn:microsoft.com/office/officeart/2018/2/layout/IconVerticalSolidList"/>
    <dgm:cxn modelId="{F82311A5-D85F-4BE9-84DC-C61A78922D13}" type="presParOf" srcId="{F7DD46BC-3B73-4CE2-BFFA-F70E5259472B}" destId="{3BEA5A88-0F4C-4E73-9C01-ED67D7F4D6BA}" srcOrd="0" destOrd="0" presId="urn:microsoft.com/office/officeart/2018/2/layout/IconVerticalSolidList"/>
    <dgm:cxn modelId="{562CD80F-4E89-4A93-9800-8B76EDF705FB}" type="presParOf" srcId="{F7DD46BC-3B73-4CE2-BFFA-F70E5259472B}" destId="{A84BF900-CE9B-4713-B624-C3C10CABC28C}" srcOrd="1" destOrd="0" presId="urn:microsoft.com/office/officeart/2018/2/layout/IconVerticalSolidList"/>
    <dgm:cxn modelId="{BA4DC7B9-1516-41B3-B2B9-47A44ECBD2B8}" type="presParOf" srcId="{F7DD46BC-3B73-4CE2-BFFA-F70E5259472B}" destId="{E55706D0-5605-4813-95D0-7DD378BBF184}" srcOrd="2" destOrd="0" presId="urn:microsoft.com/office/officeart/2018/2/layout/IconVerticalSolidList"/>
    <dgm:cxn modelId="{0F8C7BCB-58D2-4D1D-AAA9-4CAE261529F7}" type="presParOf" srcId="{F7DD46BC-3B73-4CE2-BFFA-F70E5259472B}" destId="{BF03E97A-604B-445E-BB70-8395A6B167F5}" srcOrd="3" destOrd="0" presId="urn:microsoft.com/office/officeart/2018/2/layout/IconVerticalSolidList"/>
    <dgm:cxn modelId="{9030FD1E-1582-4229-9A48-7BDAB87731C5}" type="presParOf" srcId="{E5A28C44-B30F-4D11-A560-70A62C89A667}" destId="{283B72DF-AC5A-4351-8445-FCC62F20953A}" srcOrd="1" destOrd="0" presId="urn:microsoft.com/office/officeart/2018/2/layout/IconVerticalSolidList"/>
    <dgm:cxn modelId="{2B24E1DF-6FAE-4B33-BB86-4ED66A4C1CF6}" type="presParOf" srcId="{E5A28C44-B30F-4D11-A560-70A62C89A667}" destId="{301E6D0C-D89B-40D3-A4E6-BB086A30E7F9}" srcOrd="2" destOrd="0" presId="urn:microsoft.com/office/officeart/2018/2/layout/IconVerticalSolidList"/>
    <dgm:cxn modelId="{74F032E0-7B39-43D8-80E4-6FBF56A6FC49}" type="presParOf" srcId="{301E6D0C-D89B-40D3-A4E6-BB086A30E7F9}" destId="{C878D422-A5EA-4731-98CD-4EC88302D6D5}" srcOrd="0" destOrd="0" presId="urn:microsoft.com/office/officeart/2018/2/layout/IconVerticalSolidList"/>
    <dgm:cxn modelId="{018E995B-4FA5-4DD8-997E-B761102C59B0}" type="presParOf" srcId="{301E6D0C-D89B-40D3-A4E6-BB086A30E7F9}" destId="{866676C7-D2BD-4B47-B6FB-2978465FF57F}" srcOrd="1" destOrd="0" presId="urn:microsoft.com/office/officeart/2018/2/layout/IconVerticalSolidList"/>
    <dgm:cxn modelId="{4163D2A9-CDD8-4863-9557-E882326DD943}" type="presParOf" srcId="{301E6D0C-D89B-40D3-A4E6-BB086A30E7F9}" destId="{D5C7A340-B911-49B0-B888-D78B35C19EFC}" srcOrd="2" destOrd="0" presId="urn:microsoft.com/office/officeart/2018/2/layout/IconVerticalSolidList"/>
    <dgm:cxn modelId="{7B458E90-8CA4-480A-8F5A-477CFA334F1C}" type="presParOf" srcId="{301E6D0C-D89B-40D3-A4E6-BB086A30E7F9}" destId="{6F4A75CC-F619-493D-91C1-57EA1DB77F17}" srcOrd="3" destOrd="0" presId="urn:microsoft.com/office/officeart/2018/2/layout/IconVerticalSolidList"/>
    <dgm:cxn modelId="{16A0BE32-75C5-47D4-A635-A40415D8DF0E}" type="presParOf" srcId="{E5A28C44-B30F-4D11-A560-70A62C89A667}" destId="{B722D2FE-6277-4F63-8F6C-6AB96138DEC4}" srcOrd="3" destOrd="0" presId="urn:microsoft.com/office/officeart/2018/2/layout/IconVerticalSolidList"/>
    <dgm:cxn modelId="{C2A40776-FBF4-4A9C-BA77-FF9114D5A815}" type="presParOf" srcId="{E5A28C44-B30F-4D11-A560-70A62C89A667}" destId="{288DF7C6-0D55-4E25-975C-60CDC9421A28}" srcOrd="4" destOrd="0" presId="urn:microsoft.com/office/officeart/2018/2/layout/IconVerticalSolidList"/>
    <dgm:cxn modelId="{0CD35F8F-E8DD-4323-AA08-95D1B6185B43}" type="presParOf" srcId="{288DF7C6-0D55-4E25-975C-60CDC9421A28}" destId="{A7772562-BCCD-4038-B138-08F065360BE5}" srcOrd="0" destOrd="0" presId="urn:microsoft.com/office/officeart/2018/2/layout/IconVerticalSolidList"/>
    <dgm:cxn modelId="{2A47303A-1C49-4670-8977-1B3345AF765A}" type="presParOf" srcId="{288DF7C6-0D55-4E25-975C-60CDC9421A28}" destId="{73A9756F-AB75-4848-9A42-6F7877402D26}" srcOrd="1" destOrd="0" presId="urn:microsoft.com/office/officeart/2018/2/layout/IconVerticalSolidList"/>
    <dgm:cxn modelId="{C2793632-8E26-4BEC-943C-6CE0D2AA8A73}" type="presParOf" srcId="{288DF7C6-0D55-4E25-975C-60CDC9421A28}" destId="{BBC1984F-CC31-49AC-B84A-6CD2BFADB8F9}" srcOrd="2" destOrd="0" presId="urn:microsoft.com/office/officeart/2018/2/layout/IconVerticalSolidList"/>
    <dgm:cxn modelId="{0CA1850A-F3E3-4C64-A326-0DB63ED486E2}" type="presParOf" srcId="{288DF7C6-0D55-4E25-975C-60CDC9421A28}" destId="{58C64E35-4120-4F39-B778-A3D03951E5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7F849-B86E-41C3-B935-43CD8C75432F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62FB7-A869-41BD-920B-02800D49766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E3799-26FE-4B98-A7A0-867F2DDA5391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000" kern="1200"/>
            <a:t>Objective</a:t>
          </a:r>
          <a:endParaRPr lang="en-US" sz="4000" kern="1200"/>
        </a:p>
      </dsp:txBody>
      <dsp:txXfrm>
        <a:off x="93445" y="3018902"/>
        <a:ext cx="3206250" cy="720000"/>
      </dsp:txXfrm>
    </dsp:sp>
    <dsp:sp modelId="{96F4E01D-3F9A-4237-B18E-D957C95C9DFD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1E8DE-1128-47EB-B0D9-F9F407F1E6A5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83836-4C34-4458-BD88-BEE88C29BE7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000" kern="1200"/>
            <a:t>Technology</a:t>
          </a:r>
          <a:endParaRPr lang="en-US" sz="4000" kern="1200"/>
        </a:p>
      </dsp:txBody>
      <dsp:txXfrm>
        <a:off x="3860789" y="3018902"/>
        <a:ext cx="3206250" cy="720000"/>
      </dsp:txXfrm>
    </dsp:sp>
    <dsp:sp modelId="{B93B5754-E987-4192-98F5-6F684BBD28B0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9823B-666A-4F92-8DE8-E537253192A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B8203-A780-46C0-A7DF-E25B70126DD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000" kern="1200"/>
            <a:t>Outcome</a:t>
          </a:r>
          <a:endParaRPr lang="en-US" sz="40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A5A88-0F4C-4E73-9C01-ED67D7F4D6BA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F900-CE9B-4713-B624-C3C10CABC28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3E97A-604B-445E-BB70-8395A6B167F5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Data Collection and Preprocessing</a:t>
          </a:r>
          <a:endParaRPr lang="en-US" sz="2500" kern="1200"/>
        </a:p>
      </dsp:txBody>
      <dsp:txXfrm>
        <a:off x="1844034" y="682"/>
        <a:ext cx="4401230" cy="1596566"/>
      </dsp:txXfrm>
    </dsp:sp>
    <dsp:sp modelId="{C878D422-A5EA-4731-98CD-4EC88302D6D5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676C7-D2BD-4B47-B6FB-2978465FF57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A75CC-F619-493D-91C1-57EA1DB77F17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Model Development</a:t>
          </a:r>
          <a:endParaRPr lang="en-US" sz="2500" kern="1200"/>
        </a:p>
      </dsp:txBody>
      <dsp:txXfrm>
        <a:off x="1844034" y="1996390"/>
        <a:ext cx="4401230" cy="1596566"/>
      </dsp:txXfrm>
    </dsp:sp>
    <dsp:sp modelId="{A7772562-BCCD-4038-B138-08F065360BE5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9756F-AB75-4848-9A42-6F7877402D26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64E35-4120-4F39-B778-A3D03951E59C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Integration with Frontend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1171B-FDF8-4494-B92C-241A68FB19C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35635-8712-439F-8364-E8472F906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8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Judy </a:t>
            </a:r>
            <a:br>
              <a:rPr lang="en-CA" dirty="0"/>
            </a:br>
            <a:r>
              <a:rPr lang="en-CA"/>
              <a:t>3 steps </a:t>
            </a:r>
            <a:br>
              <a:rPr lang="en-CA"/>
            </a:b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35635-8712-439F-8364-E8472F906A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4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8962-2CC9-B126-A3ED-8F93E4BE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BB034-F511-FF17-F1B3-0BFFB7E6E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C26E-924C-7C65-7EF0-C39AAEDC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E074-B751-E6FD-7190-C5A49E66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66DE-0D96-F7DF-DB77-BA1A63B8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135E-71A5-D145-3EE4-32572F4F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70E58-3A0E-9C0E-8FF4-464771335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5D1A0-1BE0-56E4-D335-B24B1BA2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8FEF-E482-E0C1-231D-3E6482CF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78AA-8D12-FA80-B7A5-038CFAF5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82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C7CF7-B7A0-3B1D-3403-BD7EA5467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50C47-874A-8639-B98D-A5927677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893-4DF6-6916-3831-36537B3A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8B42D-764E-9F95-7EC9-7521E894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CD11-B5B5-F347-8200-DD89FB20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31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FEE8-6182-A708-389C-70C5E786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2EB6-30CD-6AE9-4854-D4B3D2B7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BAD9-B7B9-477C-9120-79000DEA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7A8B6-643D-5BF8-FB89-7967AE47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8AEC-4A3F-3F89-96C3-49863598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10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F756-D757-3017-C9B6-B9D11ED3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3A33-9271-5C13-5306-92271AC9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146E-1C90-B9C2-3CBA-0FE5DFFD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7498-DCA1-3DF5-E29F-4958330F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04C7-B2E5-A8A9-6F41-6AE69F2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26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7D70-DB49-62B0-FA40-6700A326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B33B-20B3-0C3F-DAF1-A9B7215AA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EFD85-ABB5-F9F8-35BA-49B89A80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EE8BA-F9D9-7AAA-8349-569E8E8E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7E3B-B43E-7F2B-DD99-EBB568A3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73D54-51F1-DC65-65AB-E4AA7A68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5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ADD5-D863-A796-80E9-70D29E9F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D0240-9EF0-8412-2858-DF4624662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2C9B-64F3-4928-DABF-552249E1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1FC47-614E-BB4E-DF4D-560FBB7DC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232BD-9C52-112C-40CC-48C582BC8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BE0A9-06C7-266A-80DF-AD5ADAC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FE090-772E-8B67-C86A-2E336F59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CDBA0-731E-EF06-6AE4-4A97EE0B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7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2717-08BC-8D6F-49B0-3ADA6F7A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8C4C8-968B-006E-7198-F4A69028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D8349-5F43-AFA0-8D08-35A21BDD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42B2-5C65-B75D-86D1-64C52727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23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75A3C-077E-13DC-8305-A3D2F2E3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56102-77D8-F051-D2BE-1A038280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96FED-DF24-BFA8-7341-3AA35BB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90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A0B3-2574-6D38-201E-92983E3B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264F-1FD8-B6E2-601A-E0D3AB57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59FD8-A209-977B-61E9-3A5F363A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B1EA-AEA4-CC85-CCF2-1EBEC0E4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370FA-7771-E7ED-A6E7-AD71C5FD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2D7CA-F6E8-48A8-CA58-A511B760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11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68F1-9C2D-A5CD-7BCA-42D5EC05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07C39-E183-E248-913A-FBC69CC57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4567-48C4-FDBA-56A7-037100763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F714-06BD-D906-E3B4-A9DD69D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DD585-E005-FB8E-0BEA-BE22BACF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4A80-A8DF-4B81-0D19-CC8DBB48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59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97074-C97B-D986-CE71-09152A3A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A2DB-2EA9-AC16-661E-B7DFF4C7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0E707-C765-A153-577C-6555BFE91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AEDFE-D6FD-43AB-A07C-9D24ADD056AB}" type="datetimeFigureOut">
              <a:rPr lang="en-CA" smtClean="0"/>
              <a:t>2024-10-20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39D8-B07C-16D1-6AE5-F031712A2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95AD-493B-D935-75C5-89A6AB4D3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53BE7-2D47-4188-8656-DB4EC8005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C9349-65DA-41D9-C091-7BDFED3D7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800" dirty="0">
                <a:solidFill>
                  <a:srgbClr val="FFFFFF"/>
                </a:solidFill>
              </a:rPr>
              <a:t>Automated Expense Categorization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7A0E3-7BC2-5B19-3449-FF3434CE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H"/>
              <a:t>PROJECT 4					JUDY PIN</a:t>
            </a:r>
          </a:p>
          <a:p>
            <a:pPr algn="l"/>
            <a:r>
              <a:rPr lang="en-GH"/>
              <a:t>						</a:t>
            </a:r>
            <a:r>
              <a:rPr lang="en-CA" b="0" i="0">
                <a:effectLst/>
                <a:latin typeface="Arial" panose="020B0604020202020204" pitchFamily="34" charset="0"/>
              </a:rPr>
              <a:t>X</a:t>
            </a:r>
            <a:r>
              <a:rPr lang="en-GH" b="0" i="0">
                <a:effectLst/>
                <a:latin typeface="Arial" panose="020B0604020202020204" pitchFamily="34" charset="0"/>
              </a:rPr>
              <a:t>UAN</a:t>
            </a:r>
            <a:r>
              <a:rPr lang="en-CA" b="0" i="0">
                <a:effectLst/>
                <a:latin typeface="Arial" panose="020B0604020202020204" pitchFamily="34" charset="0"/>
              </a:rPr>
              <a:t>(S</a:t>
            </a:r>
            <a:r>
              <a:rPr lang="en-GH" b="0" i="0">
                <a:effectLst/>
                <a:latin typeface="Arial" panose="020B0604020202020204" pitchFamily="34" charset="0"/>
              </a:rPr>
              <a:t>AM</a:t>
            </a:r>
            <a:r>
              <a:rPr lang="en-CA" b="0" i="0">
                <a:effectLst/>
                <a:latin typeface="Arial" panose="020B0604020202020204" pitchFamily="34" charset="0"/>
              </a:rPr>
              <a:t>) C</a:t>
            </a:r>
            <a:r>
              <a:rPr lang="en-GH" b="0" i="0">
                <a:effectLst/>
                <a:latin typeface="Arial" panose="020B0604020202020204" pitchFamily="34" charset="0"/>
              </a:rPr>
              <a:t>HEN</a:t>
            </a:r>
          </a:p>
          <a:p>
            <a:pPr algn="l"/>
            <a:r>
              <a:rPr lang="en-GH">
                <a:latin typeface="Arial" panose="020B0604020202020204" pitchFamily="34" charset="0"/>
              </a:rPr>
              <a:t>						GIFTY APPIAGYEI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710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41E70-DA78-A037-4FA5-A299319D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Revolutionize Your Financial Operations Today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F941-45A6-DD94-032C-7940B7A2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For Businesses</a:t>
            </a:r>
            <a:r>
              <a:rPr lang="en-US" sz="2000" dirty="0"/>
              <a:t>: Embrace automation and optimize your financial processes today. Contact us for a demo and explore how the system can be tailored to your needs.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0655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58963-9065-51DE-FF72-6020C473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CA" sz="4000" b="0" i="0">
                <a:effectLst/>
                <a:latin typeface="Arial" panose="020B0604020202020204" pitchFamily="34" charset="0"/>
              </a:rPr>
              <a:t>Overview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49EF-9C30-4756-D4D2-9D73CBB7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GB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Although finance is an essential function in every company, finance teams spend too much time gathering data, staring at spreadsheets, completing the close, and generating reports. </a:t>
            </a:r>
            <a:endParaRPr lang="en-CA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Digital tools can reduce and even eliminate these tasks, freeing up finance to add more value as a strategic business partner. </a:t>
            </a:r>
            <a:endParaRPr lang="en-CA" sz="2000" kern="10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3B53D941-8F73-B05D-6419-25A513AA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16" r="24496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035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7ABE-A750-115C-3181-4AA28270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Ethical Considerations for Data Privacy</a:t>
            </a:r>
            <a:endParaRPr lang="en-CA" sz="3200"/>
          </a:p>
        </p:txBody>
      </p:sp>
      <p:pic>
        <p:nvPicPr>
          <p:cNvPr id="13" name="Picture 12" descr="Transparent padlock">
            <a:extLst>
              <a:ext uri="{FF2B5EF4-FFF2-40B4-BE49-F238E27FC236}">
                <a16:creationId xmlns:a16="http://schemas.microsoft.com/office/drawing/2014/main" id="{3465C13A-0130-5589-E17E-FC711909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63" r="33816" b="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A6D2-0E52-EF77-6879-7F0A93BB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Data Privacy</a:t>
            </a:r>
            <a:r>
              <a:rPr lang="en-US" sz="2000" dirty="0"/>
              <a:t>: Sensitive data was removed and anonymized to protect individuals and vendors.</a:t>
            </a:r>
            <a:endParaRPr lang="en-GH" sz="2000" dirty="0"/>
          </a:p>
          <a:p>
            <a:r>
              <a:rPr lang="en-US" sz="2000" b="1" dirty="0"/>
              <a:t>Transparency</a:t>
            </a:r>
            <a:r>
              <a:rPr lang="en-US" sz="2000" dirty="0"/>
              <a:t>: All processes and predictions made by the system are transparent, with clear documentation on how data is handled.</a:t>
            </a:r>
            <a:endParaRPr lang="en-GH" sz="2000" dirty="0"/>
          </a:p>
          <a:p>
            <a:r>
              <a:rPr lang="en-US" sz="2000" b="1" dirty="0"/>
              <a:t>Security</a:t>
            </a:r>
            <a:r>
              <a:rPr lang="en-US" sz="2000" dirty="0"/>
              <a:t>: Data encryption and strict access protocols were implemented to ensure data security.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4474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C37A0-782C-6704-C1F4-4DDCF0A9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The Problem with Manual Expense Categorization</a:t>
            </a:r>
            <a:endParaRPr lang="en-CA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FC55-4CB3-7F03-BF88-68F0493E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Time-consuming process</a:t>
            </a:r>
            <a:endParaRPr lang="en-GH" sz="2000" dirty="0"/>
          </a:p>
          <a:p>
            <a:r>
              <a:rPr lang="en-CA" sz="2000" dirty="0"/>
              <a:t>Human errors</a:t>
            </a:r>
            <a:endParaRPr lang="en-GH" sz="2000" dirty="0"/>
          </a:p>
          <a:p>
            <a:r>
              <a:rPr lang="en-CA" sz="2000" dirty="0"/>
              <a:t>Delayed decision-making</a:t>
            </a:r>
            <a:endParaRPr lang="en-GH" sz="2000" dirty="0"/>
          </a:p>
          <a:p>
            <a:r>
              <a:rPr lang="en-CA" sz="2000" dirty="0"/>
              <a:t>High operational costs</a:t>
            </a:r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1B206495-B672-9923-6B40-595D11D6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17" r="1514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37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39EBA-C476-86E5-6B87-1CBAB3F7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An Automated Approach to Expense Categorization</a:t>
            </a:r>
            <a:endParaRPr lang="en-CA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60C75F-789D-68E0-3A46-0A74CEF57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729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8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741F1-9D6D-B377-590E-069CA670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/>
              <a:t>Building the Automated Expense Categorization System</a:t>
            </a:r>
            <a:endParaRPr lang="en-CA" sz="5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785465-BD69-DC6C-A744-682947FFF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77798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878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8F860-98BE-C363-DEEA-5CE39D90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CA" sz="4000"/>
              <a:t>What Businesses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6C72-6BA5-E49D-67CD-F6107465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CA" sz="2000"/>
              <a:t>Efficiency</a:t>
            </a:r>
            <a:endParaRPr lang="en-GH" sz="2000"/>
          </a:p>
          <a:p>
            <a:r>
              <a:rPr lang="en-CA" sz="2000"/>
              <a:t>Accuracy</a:t>
            </a:r>
            <a:endParaRPr lang="en-GH" sz="2000"/>
          </a:p>
          <a:p>
            <a:r>
              <a:rPr lang="en-CA" sz="2000"/>
              <a:t>Scalability</a:t>
            </a:r>
            <a:endParaRPr lang="en-GH" sz="2000"/>
          </a:p>
          <a:p>
            <a:r>
              <a:rPr lang="en-CA" sz="2000"/>
              <a:t>Cost Savings</a:t>
            </a:r>
            <a:endParaRPr lang="en-GH" sz="2000"/>
          </a:p>
          <a:p>
            <a:endParaRPr lang="en-CA" sz="2000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0C5A332A-D52E-41DF-ADFD-F1D1BCC3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21" r="15534" b="-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2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0BF39-9F2E-258D-5456-D5F2D4F4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CA" sz="4000"/>
              <a:t>Model Performance</a:t>
            </a:r>
          </a:p>
        </p:txBody>
      </p:sp>
      <p:pic>
        <p:nvPicPr>
          <p:cNvPr id="18" name="Picture 17" descr="Web of wires showing connections between groups and singles">
            <a:extLst>
              <a:ext uri="{FF2B5EF4-FFF2-40B4-BE49-F238E27FC236}">
                <a16:creationId xmlns:a16="http://schemas.microsoft.com/office/drawing/2014/main" id="{FB5E0531-0B24-6EEB-A9B0-63695072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26" r="12640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9310BB-0ED2-E415-D488-EC604F68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b="1"/>
              <a:t>Decision Tree Model</a:t>
            </a:r>
            <a:r>
              <a:rPr lang="en-US" sz="2000"/>
              <a:t>: Accuracy of 0.44.</a:t>
            </a:r>
            <a:endParaRPr lang="en-GH" sz="2000"/>
          </a:p>
          <a:p>
            <a:r>
              <a:rPr lang="en-US" sz="2000" b="1"/>
              <a:t>Random Forest Model</a:t>
            </a:r>
            <a:r>
              <a:rPr lang="en-US" sz="2000"/>
              <a:t>: Accuracy of 0.99.</a:t>
            </a:r>
            <a:endParaRPr lang="en-GH" sz="2000"/>
          </a:p>
          <a:p>
            <a:r>
              <a:rPr lang="en-US" sz="2000" b="1"/>
              <a:t>Deep Learning Model</a:t>
            </a:r>
            <a:r>
              <a:rPr lang="en-US" sz="2000"/>
              <a:t>: Accuracy of 0.99.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17763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00FE-3811-749E-B5E6-2C62D518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User Interface and Real-Time Predictions</a:t>
            </a:r>
            <a:endParaRPr lang="en-CA" sz="32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9CFC6-5A54-1C22-EA96-069B38126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6692" y="2533476"/>
            <a:ext cx="4355265" cy="3447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Simple, accessible interface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 prediction and categorization of expenses.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Immediate feedback on transaction categorization </a:t>
            </a:r>
          </a:p>
        </p:txBody>
      </p:sp>
      <p:pic>
        <p:nvPicPr>
          <p:cNvPr id="15" name="Picture 14" descr="Digital graphs and numbers in 3D">
            <a:extLst>
              <a:ext uri="{FF2B5EF4-FFF2-40B4-BE49-F238E27FC236}">
                <a16:creationId xmlns:a16="http://schemas.microsoft.com/office/drawing/2014/main" id="{B3962177-3457-C780-D5CE-FD992D11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53" r="15813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284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Automated Expense Categorization System</vt:lpstr>
      <vt:lpstr>Overview</vt:lpstr>
      <vt:lpstr>Ethical Considerations for Data Privacy</vt:lpstr>
      <vt:lpstr>The Problem with Manual Expense Categorization</vt:lpstr>
      <vt:lpstr>An Automated Approach to Expense Categorization</vt:lpstr>
      <vt:lpstr>Building the Automated Expense Categorization System</vt:lpstr>
      <vt:lpstr>What Businesses Gain</vt:lpstr>
      <vt:lpstr>Model Performance</vt:lpstr>
      <vt:lpstr>User Interface and Real-Time Predictions</vt:lpstr>
      <vt:lpstr>Revolutionize Your Financial Operations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Gifty Appiagyei</dc:creator>
  <cp:lastModifiedBy>Judy Pin Propinquity Consulting</cp:lastModifiedBy>
  <cp:revision>2</cp:revision>
  <dcterms:created xsi:type="dcterms:W3CDTF">2024-10-17T21:56:35Z</dcterms:created>
  <dcterms:modified xsi:type="dcterms:W3CDTF">2024-10-20T22:30:23Z</dcterms:modified>
</cp:coreProperties>
</file>