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9" r:id="rId3"/>
    <p:sldId id="257" r:id="rId4"/>
    <p:sldId id="261" r:id="rId5"/>
    <p:sldId id="262" r:id="rId6"/>
    <p:sldId id="266" r:id="rId7"/>
    <p:sldId id="267" r:id="rId8"/>
    <p:sldId id="268" r:id="rId9"/>
    <p:sldId id="265" r:id="rId10"/>
    <p:sldId id="263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0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61" autoAdjust="0"/>
  </p:normalViewPr>
  <p:slideViewPr>
    <p:cSldViewPr snapToGrid="0">
      <p:cViewPr varScale="1">
        <p:scale>
          <a:sx n="48" d="100"/>
          <a:sy n="48" d="100"/>
        </p:scale>
        <p:origin x="6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EF974-E6BB-452F-B13B-D48F9662FC46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87753-DB0A-4FEF-A5D0-22798A4D1E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00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Lavangia</a:t>
            </a:r>
            <a:r>
              <a:rPr lang="en-CA" dirty="0"/>
              <a:t> –introduction</a:t>
            </a:r>
          </a:p>
          <a:p>
            <a:r>
              <a:rPr lang="en-CA" dirty="0"/>
              <a:t>Deo  - explain the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753-DB0A-4FEF-A5D0-22798A4D1E7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2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Deo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753-DB0A-4FEF-A5D0-22798A4D1E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1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753-DB0A-4FEF-A5D0-22798A4D1E7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37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Judy - conclusion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87753-DB0A-4FEF-A5D0-22798A4D1E7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8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16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58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0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4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6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86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6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93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5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BCA21-FF79-4CB6-8764-5C706F516107}" type="datetimeFigureOut">
              <a:rPr lang="en-GB" smtClean="0"/>
              <a:t>20/06/2024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27240-008F-4206-9948-7F51071C000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5455-5393-104B-7AEA-2385C2FF6E89}"/>
              </a:ext>
            </a:extLst>
          </p:cNvPr>
          <p:cNvSpPr txBox="1"/>
          <p:nvPr userDrawn="1">
            <p:extLst>
              <p:ext uri="{1162E1C5-73C7-4A58-AE30-91384D911F3F}">
                <p184:classification xmlns="" xmlns:p184="http://schemas.microsoft.com/office/powerpoint/2018/4/main" val="hdr"/>
              </p:ext>
            </p:extLst>
          </p:nvPr>
        </p:nvSpPr>
        <p:spPr>
          <a:xfrm>
            <a:off x="10466388" y="63500"/>
            <a:ext cx="1697037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CA" sz="12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Unclassified |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23951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E85AE-A88E-9FB6-CA11-68DFB3AF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1562669"/>
            <a:ext cx="3389515" cy="238068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Hotel booking for a Resort Hotel &amp; a City Hotel in Portugal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49F12-3CC8-DDFB-DA23-E297CAFD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951" y="4216344"/>
            <a:ext cx="2895600" cy="1289676"/>
          </a:xfrm>
        </p:spPr>
        <p:txBody>
          <a:bodyPr anchor="t">
            <a:normAutofit/>
          </a:bodyPr>
          <a:lstStyle/>
          <a:p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June 20th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B0C7A-2FEF-BE00-2183-E0A225E25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5" b="-1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753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1562669"/>
            <a:ext cx="3389515" cy="2380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Room Types, Revenue and Cancellations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Lavanya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DED95-F392-6A39-EED4-3784A4F9F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150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833437"/>
            <a:ext cx="9410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833437"/>
            <a:ext cx="9410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4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833437"/>
            <a:ext cx="9534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0058" y="2364379"/>
            <a:ext cx="4891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Canceled Bookings: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44224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Refundable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Canceled Bookings: 0.08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Deposit Canceled Bookings: 67.14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Refund Canceled Bookings: 32.77%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581144"/>
            <a:ext cx="6778172" cy="476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48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14"/>
            <a:ext cx="12192000" cy="664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54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00012"/>
            <a:ext cx="1197428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6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0630"/>
            <a:ext cx="11756571" cy="645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7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21920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50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5" y="100012"/>
            <a:ext cx="11625942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5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E85AE-A88E-9FB6-CA11-68DFB3AF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9036" y="87831"/>
            <a:ext cx="3389515" cy="610260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49F12-3CC8-DDFB-DA23-E297CAFD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8757" y="6223886"/>
            <a:ext cx="2895600" cy="471904"/>
          </a:xfrm>
        </p:spPr>
        <p:txBody>
          <a:bodyPr anchor="t">
            <a:noAutofit/>
          </a:bodyPr>
          <a:lstStyle/>
          <a:p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Lavanya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212EB-26DC-4C57-1114-4A6F6164C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5" r="469" b="-2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862D5-9255-6BCF-42B6-9296ADD6E826}"/>
              </a:ext>
            </a:extLst>
          </p:cNvPr>
          <p:cNvSpPr txBox="1"/>
          <p:nvPr/>
        </p:nvSpPr>
        <p:spPr>
          <a:xfrm>
            <a:off x="8168822" y="1080618"/>
            <a:ext cx="3519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 are 4 analysts deciphering data</a:t>
            </a:r>
          </a:p>
          <a:p>
            <a:endParaRPr lang="en-CA" dirty="0"/>
          </a:p>
          <a:p>
            <a:r>
              <a:rPr lang="en-GB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Lavanya </a:t>
            </a:r>
            <a:r>
              <a:rPr lang="en-GB" b="1" dirty="0" err="1">
                <a:solidFill>
                  <a:srgbClr val="1D1C1D"/>
                </a:solidFill>
                <a:highlight>
                  <a:srgbClr val="FFFFFF"/>
                </a:highlight>
                <a:latin typeface="Slack-Lato"/>
              </a:rPr>
              <a:t>B</a:t>
            </a:r>
            <a:r>
              <a:rPr lang="en-GB" b="1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hanot</a:t>
            </a:r>
            <a:endParaRPr lang="en-GB" b="1" i="0" dirty="0">
              <a:solidFill>
                <a:srgbClr val="1D1C1D"/>
              </a:solidFill>
              <a:effectLst/>
              <a:highlight>
                <a:srgbClr val="FFFFFF"/>
              </a:highlight>
              <a:latin typeface="Slack-Lato"/>
            </a:endParaRPr>
          </a:p>
          <a:p>
            <a:r>
              <a:rPr lang="en-GB" b="1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Deogratius</a:t>
            </a:r>
            <a:r>
              <a:rPr lang="en-GB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 </a:t>
            </a:r>
            <a:r>
              <a:rPr lang="en-GB" b="1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Nteza</a:t>
            </a:r>
            <a:endParaRPr lang="en-GB" b="1" i="0" dirty="0">
              <a:solidFill>
                <a:srgbClr val="1D1C1D"/>
              </a:solidFill>
              <a:effectLst/>
              <a:highlight>
                <a:srgbClr val="FFFFFF"/>
              </a:highlight>
              <a:latin typeface="Slack-Lato"/>
            </a:endParaRPr>
          </a:p>
          <a:p>
            <a:r>
              <a:rPr lang="en-GB" b="1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Xuan (Sam) Chen</a:t>
            </a:r>
          </a:p>
          <a:p>
            <a:r>
              <a:rPr lang="en-GB" b="1" dirty="0">
                <a:solidFill>
                  <a:srgbClr val="1D1C1D"/>
                </a:solidFill>
                <a:highlight>
                  <a:srgbClr val="FFFFFF"/>
                </a:highlight>
                <a:latin typeface="Slack-Lato"/>
              </a:rPr>
              <a:t>Judy Pin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33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3" y="100012"/>
            <a:ext cx="12046857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15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3" y="0"/>
            <a:ext cx="12177486" cy="6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47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3" y="70984"/>
            <a:ext cx="12046857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Geography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AAE57-CA2F-15B8-5A4F-6CE6FA8A5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1886447"/>
            <a:ext cx="5708649" cy="305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55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3244645"/>
            <a:ext cx="3389515" cy="6987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pic>
        <p:nvPicPr>
          <p:cNvPr id="4" name="Picture 3" descr="A poster of a hotel&#10;&#10;Description automatically generated">
            <a:extLst>
              <a:ext uri="{FF2B5EF4-FFF2-40B4-BE49-F238E27FC236}">
                <a16:creationId xmlns:a16="http://schemas.microsoft.com/office/drawing/2014/main" id="{0341A4E6-F6CD-8919-E5E0-D545DD6057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84" b="15017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5270CC-F035-980E-00D7-0F9973C15A86}"/>
              </a:ext>
            </a:extLst>
          </p:cNvPr>
          <p:cNvSpPr txBox="1"/>
          <p:nvPr/>
        </p:nvSpPr>
        <p:spPr>
          <a:xfrm>
            <a:off x="8214360" y="5669280"/>
            <a:ext cx="3368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Judy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100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AA876-1A38-0346-8C5F-F15EF20B6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79" b="3836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852381"/>
            <a:ext cx="3489559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C59CA-2B5D-FBAA-25F3-0E680E2159BC}"/>
              </a:ext>
            </a:extLst>
          </p:cNvPr>
          <p:cNvSpPr txBox="1"/>
          <p:nvPr/>
        </p:nvSpPr>
        <p:spPr>
          <a:xfrm>
            <a:off x="472966" y="5882655"/>
            <a:ext cx="361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88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TBD Title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Sammy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02F41-63BA-DF7B-627C-252DFD81B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723812"/>
            <a:ext cx="5708649" cy="53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2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028B7-4A36-D19C-1C04-44325DCA6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2" r="-1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CC1E88-C68C-9DEE-4CC4-356736E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" y="2852381"/>
            <a:ext cx="3161940" cy="26402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Spend</a:t>
            </a:r>
            <a:b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Judy</a:t>
            </a:r>
          </a:p>
        </p:txBody>
      </p:sp>
    </p:spTree>
    <p:extLst>
      <p:ext uri="{BB962C8B-B14F-4D97-AF65-F5344CB8AC3E}">
        <p14:creationId xmlns:p14="http://schemas.microsoft.com/office/powerpoint/2010/main" val="211813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1E5196A-92CC-86BB-E2DF-C7CD40128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31" y="937255"/>
            <a:ext cx="9189738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1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3BDA2209-99BF-092C-9FFF-465CA6A4F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72" y="0"/>
            <a:ext cx="8244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ar graph&#10;&#10;Description automatically generated">
            <a:extLst>
              <a:ext uri="{FF2B5EF4-FFF2-40B4-BE49-F238E27FC236}">
                <a16:creationId xmlns:a16="http://schemas.microsoft.com/office/drawing/2014/main" id="{0A125457-A7C2-7AFD-D6CE-C512C145C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1" y="1188715"/>
            <a:ext cx="10780797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1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3085075-BAC4-B623-9907-E808522F3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71" y="1357880"/>
            <a:ext cx="5184658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0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366</TotalTime>
  <Words>90</Words>
  <Application>Microsoft Office PowerPoint</Application>
  <PresentationFormat>Widescreen</PresentationFormat>
  <Paragraphs>30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Consolas</vt:lpstr>
      <vt:lpstr>Slack-Lato</vt:lpstr>
      <vt:lpstr>Office Theme</vt:lpstr>
      <vt:lpstr>Hotel booking for a Resort Hotel &amp; a City Hotel in Portugal</vt:lpstr>
      <vt:lpstr>Introduction</vt:lpstr>
      <vt:lpstr>Data Explanation</vt:lpstr>
      <vt:lpstr>TBD Title   Sammy</vt:lpstr>
      <vt:lpstr>Spend   Judy</vt:lpstr>
      <vt:lpstr>PowerPoint Presentation</vt:lpstr>
      <vt:lpstr>PowerPoint Presentation</vt:lpstr>
      <vt:lpstr>PowerPoint Presentation</vt:lpstr>
      <vt:lpstr>PowerPoint Presentation</vt:lpstr>
      <vt:lpstr>Room Types, Revenue and Cancellations   Lavanya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Geography   Deo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Judy M Pin</dc:creator>
  <cp:lastModifiedBy>DELL</cp:lastModifiedBy>
  <cp:revision>10</cp:revision>
  <dcterms:created xsi:type="dcterms:W3CDTF">2024-06-16T16:08:06Z</dcterms:created>
  <dcterms:modified xsi:type="dcterms:W3CDTF">2024-06-20T20:52:17Z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951c139-e885-4e7f-8042-c4c17a61b6ec_Enabled">
    <vt:lpwstr>true</vt:lpwstr>
  </property>
  <property fmtid="{D5CDD505-2E9C-101B-9397-08002B2CF9AE}" pid="3" name="MSIP_Label_8951c139-e885-4e7f-8042-c4c17a61b6ec_SetDate">
    <vt:lpwstr>2024-06-18T19:32:02Z</vt:lpwstr>
  </property>
  <property fmtid="{D5CDD505-2E9C-101B-9397-08002B2CF9AE}" pid="4" name="MSIP_Label_8951c139-e885-4e7f-8042-c4c17a61b6ec_Method">
    <vt:lpwstr>Standard</vt:lpwstr>
  </property>
  <property fmtid="{D5CDD505-2E9C-101B-9397-08002B2CF9AE}" pid="5" name="MSIP_Label_8951c139-e885-4e7f-8042-c4c17a61b6ec_Name">
    <vt:lpwstr>Unclassified</vt:lpwstr>
  </property>
  <property fmtid="{D5CDD505-2E9C-101B-9397-08002B2CF9AE}" pid="6" name="MSIP_Label_8951c139-e885-4e7f-8042-c4c17a61b6ec_SiteId">
    <vt:lpwstr>d05bc194-94bf-4ad6-ae2e-1db0f2e38f5e</vt:lpwstr>
  </property>
  <property fmtid="{D5CDD505-2E9C-101B-9397-08002B2CF9AE}" pid="7" name="MSIP_Label_8951c139-e885-4e7f-8042-c4c17a61b6ec_ActionId">
    <vt:lpwstr>e2e27be3-d1b0-434b-97a7-b742e78609ba</vt:lpwstr>
  </property>
  <property fmtid="{D5CDD505-2E9C-101B-9397-08002B2CF9AE}" pid="8" name="MSIP_Label_8951c139-e885-4e7f-8042-c4c17a61b6ec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Unclassified | Non classifié</vt:lpwstr>
  </property>
</Properties>
</file>