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FISH N’ CHIPS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Mitchell </a:t>
            </a:r>
            <a:r>
              <a:rPr lang="en-US" dirty="0" err="1" smtClean="0"/>
              <a:t>Filion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Players will begin by entering their names</a:t>
            </a:r>
          </a:p>
          <a:p>
            <a:r>
              <a:rPr lang="en-US" dirty="0" smtClean="0"/>
              <a:t>Each player takes 3 turns to catch the biggest fish possible</a:t>
            </a:r>
          </a:p>
          <a:p>
            <a:r>
              <a:rPr lang="en-US" dirty="0" smtClean="0"/>
              <a:t>The turn consists of a player selecting an element within our “pond” to try to catch a fish</a:t>
            </a:r>
          </a:p>
          <a:p>
            <a:r>
              <a:rPr lang="en-US" dirty="0" smtClean="0"/>
              <a:t>The Score (Size of Fish) will be displayed</a:t>
            </a:r>
          </a:p>
          <a:p>
            <a:r>
              <a:rPr lang="en-US" dirty="0" smtClean="0"/>
              <a:t>Game will compare scores and display the winner</a:t>
            </a:r>
          </a:p>
          <a:p>
            <a:r>
              <a:rPr lang="en-US" dirty="0" smtClean="0"/>
              <a:t>“Rematch?” Button will appear</a:t>
            </a:r>
          </a:p>
          <a:p>
            <a:r>
              <a:rPr lang="en-US" dirty="0" smtClean="0"/>
              <a:t>Local Storage will save a leaderboard of the “Local Legends”</a:t>
            </a:r>
          </a:p>
        </p:txBody>
      </p:sp>
    </p:spTree>
    <p:extLst>
      <p:ext uri="{BB962C8B-B14F-4D97-AF65-F5344CB8AC3E}">
        <p14:creationId xmlns:p14="http://schemas.microsoft.com/office/powerpoint/2010/main" val="29298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/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 1 and 2 enter their names</a:t>
            </a:r>
          </a:p>
          <a:p>
            <a:r>
              <a:rPr lang="en-US" dirty="0" smtClean="0"/>
              <a:t>Players will select an element within the “pond” table on each turn</a:t>
            </a:r>
          </a:p>
          <a:p>
            <a:r>
              <a:rPr lang="en-US" dirty="0" smtClean="0"/>
              <a:t>When an element is selected, a random fish with a random size will be provided</a:t>
            </a:r>
          </a:p>
          <a:p>
            <a:r>
              <a:rPr lang="en-US" dirty="0" smtClean="0"/>
              <a:t>Players have 3 turns before the game ends</a:t>
            </a:r>
          </a:p>
          <a:p>
            <a:r>
              <a:rPr lang="en-US" dirty="0" smtClean="0"/>
              <a:t>Once the game ends, end results are compared and winner is displayed</a:t>
            </a:r>
          </a:p>
          <a:p>
            <a:r>
              <a:rPr lang="en-US" dirty="0" smtClean="0"/>
              <a:t>“Rematch?” Button Local </a:t>
            </a:r>
            <a:r>
              <a:rPr lang="en-US" dirty="0"/>
              <a:t>Storage will provide key features like the ability to exit and re-enter the page without losing information. A High score feature will most likely be implemented as well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Panel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65" y="2603500"/>
            <a:ext cx="4933613" cy="3960612"/>
          </a:xfrm>
        </p:spPr>
      </p:pic>
    </p:spTree>
    <p:extLst>
      <p:ext uri="{BB962C8B-B14F-4D97-AF65-F5344CB8AC3E}">
        <p14:creationId xmlns:p14="http://schemas.microsoft.com/office/powerpoint/2010/main" val="15659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182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FISH N’ CHIPS</vt:lpstr>
      <vt:lpstr>Key Concepts</vt:lpstr>
      <vt:lpstr>Process / Functionality</vt:lpstr>
      <vt:lpstr>Event Panel</vt:lpstr>
    </vt:vector>
  </TitlesOfParts>
  <Company>NHTI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N’ CHIPS</dc:title>
  <dc:creator>NHTI</dc:creator>
  <cp:lastModifiedBy>NHTI</cp:lastModifiedBy>
  <cp:revision>5</cp:revision>
  <dcterms:created xsi:type="dcterms:W3CDTF">2018-04-18T15:40:08Z</dcterms:created>
  <dcterms:modified xsi:type="dcterms:W3CDTF">2018-04-18T16:37:08Z</dcterms:modified>
</cp:coreProperties>
</file>