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14A2C-5ED3-F147-A030-55338A3C394C}" v="15" dt="2023-01-18T15:50:01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55F1C9-5895-1F8C-CE7F-33F03404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ECC90C0-B9A1-13C1-15E8-371B5F48D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1809A1-61F6-DA75-74A9-E74F172E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BF0-E6E8-614A-B8A8-C7E6671AB264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E3810C1-55EC-C322-1479-DF6B741C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01E4E49-77F0-8C3D-0AE7-CEA0F0BB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DA1-7CCB-EC46-9D60-1316A1488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353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E7F62A-A549-3C57-4296-FBE67D8D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D2CDAA8-DE96-BDE0-AF3C-E34934097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E64D658-4029-A71F-F8EF-4DF16A3A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BF0-E6E8-614A-B8A8-C7E6671AB264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1C9CFAD-3CD1-7F8F-4E31-BED068FF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6E11928-DA1C-BAFE-57C4-0663F958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DA1-7CCB-EC46-9D60-1316A1488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422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AD134BF-209F-50DD-0D12-7DC29CBFA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B96D151-A0D6-7537-EB5A-8AD289C1B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9A17FAD-2EE1-962A-30B0-5E6349A0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BF0-E6E8-614A-B8A8-C7E6671AB264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2ACF0DC-C367-FB75-8482-34E44028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85E924C-F33D-1DE5-D710-CB409598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DA1-7CCB-EC46-9D60-1316A1488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76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EF298B-F760-BB0A-70FD-A502E3B6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4B07BEF-19BF-4BAF-96CA-536FF89E7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E9B4D92-2F99-BFD2-0238-6954F11A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BF0-E6E8-614A-B8A8-C7E6671AB264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4896CA4-0C6A-84EE-527B-88FB621B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1B023B1-FDD3-DBF9-3D8F-E900F207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DA1-7CCB-EC46-9D60-1316A1488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430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13FC54-C8D4-5652-84A0-00647103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22AC050-1D61-E88A-B102-501FB48F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27DC4E0-4E47-CC32-DD01-480851D6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BF0-E6E8-614A-B8A8-C7E6671AB264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A6470D4-ED30-AE32-4F25-C29F5831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9C7B384-53A0-B879-3128-05FB1BE9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DA1-7CCB-EC46-9D60-1316A1488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832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4B0716-02CD-CCBB-FD53-A2921126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42C4CBF-F902-557B-DFA3-A55735767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A068C78-7289-D2BC-D5C0-1FF39788F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02E82AC-2F85-3F56-997D-AD09DB02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BF0-E6E8-614A-B8A8-C7E6671AB264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8AC088F-5D57-9410-4A4E-21021907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876FB92-B492-F3A1-A3E7-1492A712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DA1-7CCB-EC46-9D60-1316A1488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832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0C8047-205C-8A69-1721-E7D14459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0D9180C-BD49-53F9-19A4-BBDC5B4E9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E1312A5-345B-23E0-B308-B582F27A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BF41D87-A7CB-4877-8409-9341ED27A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2BA9A3A-70B7-432F-F3ED-4015FF159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4E0CD517-445E-95FF-189E-703BB950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BF0-E6E8-614A-B8A8-C7E6671AB264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752ACFE-4E0E-5675-7A42-EBF49A89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23EB435-C4AF-8264-B775-7FC13C47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DA1-7CCB-EC46-9D60-1316A1488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64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1DFABD-9206-58D2-D607-50129D4B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8E1B091-E139-AB28-FA3C-B537CDE1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BF0-E6E8-614A-B8A8-C7E6671AB264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76E7DF5-7CBB-90BA-7BE1-1DEAC0F6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E9ABC62-C809-C352-6195-0982F811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DA1-7CCB-EC46-9D60-1316A1488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63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DF285F03-21A0-1D53-7E22-8C18A28E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BF0-E6E8-614A-B8A8-C7E6671AB264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7C9314F-E138-6989-5347-90543F14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196C784-FA2A-EB2F-AD8F-DE3081E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DA1-7CCB-EC46-9D60-1316A1488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835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0F37FD-D90B-8381-F052-3DEC5FF1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78AA4E9-1E7D-0D49-87A1-75FF8E4B4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38A553D-750F-5EE2-66C7-7518D8B91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F4336C0-6C7C-D4CA-8FAD-CC1BFBA6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BF0-E6E8-614A-B8A8-C7E6671AB264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7BCBB4F-3B2B-FBA9-8B9C-2555894D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E4C08FA-9CC8-9CDA-382D-76CD12F1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DA1-7CCB-EC46-9D60-1316A1488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135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3A10F0-73FA-FF37-9AD6-37EC866E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9A3750F-61C5-85FB-3CC6-04A08C198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BC7A3B5-ECA0-AFED-41A7-B4E451535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07CC251-6E9F-4D2D-35F2-9EF5A15A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4BF0-E6E8-614A-B8A8-C7E6671AB264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7451367-7846-9C22-C5B2-4951459B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5E913E5-65A5-4F95-B81D-252E4CB9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CDDA1-7CCB-EC46-9D60-1316A1488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137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F5B0853-2CD4-CDBE-A962-077B6848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8FA305B-27A3-33A4-B04C-4736B5E18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51FF007-A2A7-F34F-EDCB-8CFCC3930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A4BF0-E6E8-614A-B8A8-C7E6671AB264}" type="datetimeFigureOut">
              <a:rPr lang="sv-SE" smtClean="0"/>
              <a:t>2023-01-18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7D508DB-4F38-AAC9-447E-C7351EEA2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DB29D-6D41-5C30-96F0-FCB722D3B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CDDA1-7CCB-EC46-9D60-1316A1488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673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on@pindeliver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rvicecenter-staging.pindeliver.com/martinservera/api/customers/MartinServera/extid/123456?X-PINDELIVER-API-CLIENT-KEY=a27b0a18-a895-465c-9b8f-89c0e112655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373CEF34-23D3-9234-ABD5-9D8906687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8" y="2848815"/>
            <a:ext cx="7772400" cy="3947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7" name="Rak pil 6">
            <a:extLst>
              <a:ext uri="{FF2B5EF4-FFF2-40B4-BE49-F238E27FC236}">
                <a16:creationId xmlns:a16="http://schemas.microsoft.com/office/drawing/2014/main" id="{9BF16D91-83EE-5652-8C6D-F28CA525A76A}"/>
              </a:ext>
            </a:extLst>
          </p:cNvPr>
          <p:cNvCxnSpPr/>
          <p:nvPr/>
        </p:nvCxnSpPr>
        <p:spPr>
          <a:xfrm>
            <a:off x="437322" y="2067339"/>
            <a:ext cx="0" cy="12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ruta 7">
            <a:extLst>
              <a:ext uri="{FF2B5EF4-FFF2-40B4-BE49-F238E27FC236}">
                <a16:creationId xmlns:a16="http://schemas.microsoft.com/office/drawing/2014/main" id="{C4D1F1F4-BECD-84B0-C884-8F5D78D545AB}"/>
              </a:ext>
            </a:extLst>
          </p:cNvPr>
          <p:cNvSpPr txBox="1"/>
          <p:nvPr/>
        </p:nvSpPr>
        <p:spPr>
          <a:xfrm>
            <a:off x="49428" y="1878496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Lite större font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52BDF43A-EABB-4434-B75E-6AD36C3D19D7}"/>
              </a:ext>
            </a:extLst>
          </p:cNvPr>
          <p:cNvSpPr txBox="1"/>
          <p:nvPr/>
        </p:nvSpPr>
        <p:spPr>
          <a:xfrm>
            <a:off x="49428" y="142462"/>
            <a:ext cx="18501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Generellt:</a:t>
            </a:r>
          </a:p>
          <a:p>
            <a:r>
              <a:rPr lang="sv-SE" sz="1100" dirty="0" err="1"/>
              <a:t>Labels</a:t>
            </a:r>
            <a:r>
              <a:rPr lang="sv-SE" sz="1100" dirty="0"/>
              <a:t> ska inte vara i versaler</a:t>
            </a:r>
          </a:p>
          <a:p>
            <a:r>
              <a:rPr lang="sv-SE" sz="1100" dirty="0" err="1"/>
              <a:t>Labels</a:t>
            </a:r>
            <a:r>
              <a:rPr lang="sv-SE" sz="1100" dirty="0"/>
              <a:t> ska vara fet text</a:t>
            </a:r>
          </a:p>
          <a:p>
            <a:r>
              <a:rPr lang="sv-SE" sz="1100" dirty="0"/>
              <a:t>Värden ska inte vara fet text</a:t>
            </a:r>
          </a:p>
        </p:txBody>
      </p:sp>
      <p:cxnSp>
        <p:nvCxnSpPr>
          <p:cNvPr id="10" name="Rak pil 9">
            <a:extLst>
              <a:ext uri="{FF2B5EF4-FFF2-40B4-BE49-F238E27FC236}">
                <a16:creationId xmlns:a16="http://schemas.microsoft.com/office/drawing/2014/main" id="{D8996066-552D-D6F3-1E40-27BEE71A14C3}"/>
              </a:ext>
            </a:extLst>
          </p:cNvPr>
          <p:cNvCxnSpPr>
            <a:cxnSpLocks/>
          </p:cNvCxnSpPr>
          <p:nvPr/>
        </p:nvCxnSpPr>
        <p:spPr>
          <a:xfrm flipH="1">
            <a:off x="453545" y="1759226"/>
            <a:ext cx="520976" cy="195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>
            <a:extLst>
              <a:ext uri="{FF2B5EF4-FFF2-40B4-BE49-F238E27FC236}">
                <a16:creationId xmlns:a16="http://schemas.microsoft.com/office/drawing/2014/main" id="{4A0E04F6-0BEC-E4EE-71C6-8414C0173BEF}"/>
              </a:ext>
            </a:extLst>
          </p:cNvPr>
          <p:cNvSpPr txBox="1"/>
          <p:nvPr/>
        </p:nvSpPr>
        <p:spPr>
          <a:xfrm>
            <a:off x="191849" y="1189725"/>
            <a:ext cx="13316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/>
              <a:t>Har vi tillgång till riktiga namnet, skriv ut det</a:t>
            </a:r>
          </a:p>
        </p:txBody>
      </p:sp>
      <p:cxnSp>
        <p:nvCxnSpPr>
          <p:cNvPr id="14" name="Rak pil 13">
            <a:extLst>
              <a:ext uri="{FF2B5EF4-FFF2-40B4-BE49-F238E27FC236}">
                <a16:creationId xmlns:a16="http://schemas.microsoft.com/office/drawing/2014/main" id="{6A7690D1-AB41-FE07-AE87-E07328517ADF}"/>
              </a:ext>
            </a:extLst>
          </p:cNvPr>
          <p:cNvCxnSpPr>
            <a:cxnSpLocks/>
          </p:cNvCxnSpPr>
          <p:nvPr/>
        </p:nvCxnSpPr>
        <p:spPr>
          <a:xfrm flipH="1">
            <a:off x="1276979" y="1620612"/>
            <a:ext cx="520976" cy="195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>
            <a:extLst>
              <a:ext uri="{FF2B5EF4-FFF2-40B4-BE49-F238E27FC236}">
                <a16:creationId xmlns:a16="http://schemas.microsoft.com/office/drawing/2014/main" id="{D5FEAB04-DE21-8D0F-EF55-56B58D2D5782}"/>
              </a:ext>
            </a:extLst>
          </p:cNvPr>
          <p:cNvSpPr txBox="1"/>
          <p:nvPr/>
        </p:nvSpPr>
        <p:spPr>
          <a:xfrm>
            <a:off x="1276979" y="1359002"/>
            <a:ext cx="1574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err="1"/>
              <a:t>Weekday</a:t>
            </a:r>
            <a:r>
              <a:rPr lang="sv-SE" sz="1100" dirty="0"/>
              <a:t> inte </a:t>
            </a:r>
            <a:r>
              <a:rPr lang="sv-SE" sz="1100" dirty="0" err="1"/>
              <a:t>week</a:t>
            </a:r>
            <a:r>
              <a:rPr lang="sv-SE" sz="1100" dirty="0"/>
              <a:t> </a:t>
            </a:r>
            <a:r>
              <a:rPr lang="sv-SE" sz="1100" dirty="0" err="1"/>
              <a:t>day</a:t>
            </a:r>
            <a:endParaRPr lang="sv-SE" sz="1100" dirty="0"/>
          </a:p>
        </p:txBody>
      </p:sp>
      <p:cxnSp>
        <p:nvCxnSpPr>
          <p:cNvPr id="16" name="Rak pil 15">
            <a:extLst>
              <a:ext uri="{FF2B5EF4-FFF2-40B4-BE49-F238E27FC236}">
                <a16:creationId xmlns:a16="http://schemas.microsoft.com/office/drawing/2014/main" id="{9CC0A616-EE1E-4D68-9D74-624207F9900F}"/>
              </a:ext>
            </a:extLst>
          </p:cNvPr>
          <p:cNvCxnSpPr>
            <a:cxnSpLocks/>
          </p:cNvCxnSpPr>
          <p:nvPr/>
        </p:nvCxnSpPr>
        <p:spPr>
          <a:xfrm flipH="1">
            <a:off x="1942793" y="2329321"/>
            <a:ext cx="303450" cy="124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ruta 17">
            <a:extLst>
              <a:ext uri="{FF2B5EF4-FFF2-40B4-BE49-F238E27FC236}">
                <a16:creationId xmlns:a16="http://schemas.microsoft.com/office/drawing/2014/main" id="{A24316EC-BB8F-BEF9-938A-BA114829714B}"/>
              </a:ext>
            </a:extLst>
          </p:cNvPr>
          <p:cNvSpPr txBox="1"/>
          <p:nvPr/>
        </p:nvSpPr>
        <p:spPr>
          <a:xfrm>
            <a:off x="1797955" y="2057742"/>
            <a:ext cx="1574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err="1"/>
              <a:t>Warehouse</a:t>
            </a:r>
            <a:r>
              <a:rPr lang="sv-SE" sz="1100" dirty="0"/>
              <a:t> </a:t>
            </a:r>
            <a:r>
              <a:rPr lang="sv-SE" sz="1100" dirty="0" err="1"/>
              <a:t>loading</a:t>
            </a:r>
            <a:r>
              <a:rPr lang="sv-SE" sz="1100" dirty="0"/>
              <a:t> </a:t>
            </a:r>
            <a:r>
              <a:rPr lang="sv-SE" sz="1100" dirty="0" err="1"/>
              <a:t>zone</a:t>
            </a:r>
            <a:endParaRPr lang="sv-SE" sz="1100" dirty="0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F6B596D5-27AC-C078-1E88-5523A5598057}"/>
              </a:ext>
            </a:extLst>
          </p:cNvPr>
          <p:cNvSpPr txBox="1"/>
          <p:nvPr/>
        </p:nvSpPr>
        <p:spPr>
          <a:xfrm>
            <a:off x="2824171" y="1673022"/>
            <a:ext cx="1574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/>
              <a:t>Terminal </a:t>
            </a:r>
            <a:r>
              <a:rPr lang="sv-SE" sz="1100" dirty="0" err="1"/>
              <a:t>loading</a:t>
            </a:r>
            <a:r>
              <a:rPr lang="sv-SE" sz="1100" dirty="0"/>
              <a:t> </a:t>
            </a:r>
            <a:r>
              <a:rPr lang="sv-SE" sz="1100" dirty="0" err="1"/>
              <a:t>zone</a:t>
            </a:r>
            <a:endParaRPr lang="sv-SE" sz="1100" dirty="0"/>
          </a:p>
        </p:txBody>
      </p:sp>
      <p:cxnSp>
        <p:nvCxnSpPr>
          <p:cNvPr id="20" name="Rak pil 19">
            <a:extLst>
              <a:ext uri="{FF2B5EF4-FFF2-40B4-BE49-F238E27FC236}">
                <a16:creationId xmlns:a16="http://schemas.microsoft.com/office/drawing/2014/main" id="{C8672935-196D-FBEA-6A36-5102B21C0FB0}"/>
              </a:ext>
            </a:extLst>
          </p:cNvPr>
          <p:cNvCxnSpPr>
            <a:cxnSpLocks/>
          </p:cNvCxnSpPr>
          <p:nvPr/>
        </p:nvCxnSpPr>
        <p:spPr>
          <a:xfrm flipH="1">
            <a:off x="2824171" y="1878496"/>
            <a:ext cx="390344" cy="167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pil 21">
            <a:extLst>
              <a:ext uri="{FF2B5EF4-FFF2-40B4-BE49-F238E27FC236}">
                <a16:creationId xmlns:a16="http://schemas.microsoft.com/office/drawing/2014/main" id="{1FF98DA9-D156-1386-C029-F11BEF00E9B1}"/>
              </a:ext>
            </a:extLst>
          </p:cNvPr>
          <p:cNvCxnSpPr>
            <a:cxnSpLocks/>
          </p:cNvCxnSpPr>
          <p:nvPr/>
        </p:nvCxnSpPr>
        <p:spPr>
          <a:xfrm flipH="1">
            <a:off x="4581231" y="1858744"/>
            <a:ext cx="390344" cy="167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ruta 22">
            <a:extLst>
              <a:ext uri="{FF2B5EF4-FFF2-40B4-BE49-F238E27FC236}">
                <a16:creationId xmlns:a16="http://schemas.microsoft.com/office/drawing/2014/main" id="{62662575-35B6-A7BB-2CFB-2823DFE52466}"/>
              </a:ext>
            </a:extLst>
          </p:cNvPr>
          <p:cNvSpPr txBox="1"/>
          <p:nvPr/>
        </p:nvSpPr>
        <p:spPr>
          <a:xfrm>
            <a:off x="4521997" y="1553185"/>
            <a:ext cx="1574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err="1"/>
              <a:t>Linehaul</a:t>
            </a:r>
            <a:r>
              <a:rPr lang="sv-SE" sz="1100" dirty="0"/>
              <a:t> i ett ord inte </a:t>
            </a:r>
            <a:r>
              <a:rPr lang="sv-SE" sz="1100" dirty="0" err="1"/>
              <a:t>line</a:t>
            </a:r>
            <a:r>
              <a:rPr lang="sv-SE" sz="1100" dirty="0"/>
              <a:t> </a:t>
            </a:r>
            <a:r>
              <a:rPr lang="sv-SE" sz="1100" dirty="0" err="1"/>
              <a:t>hauler</a:t>
            </a:r>
            <a:endParaRPr lang="sv-SE" sz="1100" dirty="0"/>
          </a:p>
        </p:txBody>
      </p:sp>
      <p:pic>
        <p:nvPicPr>
          <p:cNvPr id="25" name="Bildobjekt 24">
            <a:extLst>
              <a:ext uri="{FF2B5EF4-FFF2-40B4-BE49-F238E27FC236}">
                <a16:creationId xmlns:a16="http://schemas.microsoft.com/office/drawing/2014/main" id="{AE1568F4-379E-189C-343C-8C96AAA4C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348" y="1189725"/>
            <a:ext cx="1104900" cy="1714500"/>
          </a:xfrm>
          <a:prstGeom prst="rect">
            <a:avLst/>
          </a:prstGeom>
        </p:spPr>
      </p:pic>
      <p:cxnSp>
        <p:nvCxnSpPr>
          <p:cNvPr id="26" name="Rak pil 25">
            <a:extLst>
              <a:ext uri="{FF2B5EF4-FFF2-40B4-BE49-F238E27FC236}">
                <a16:creationId xmlns:a16="http://schemas.microsoft.com/office/drawing/2014/main" id="{2384D908-1E86-A276-A70A-145EC9363560}"/>
              </a:ext>
            </a:extLst>
          </p:cNvPr>
          <p:cNvCxnSpPr>
            <a:cxnSpLocks/>
          </p:cNvCxnSpPr>
          <p:nvPr/>
        </p:nvCxnSpPr>
        <p:spPr>
          <a:xfrm flipH="1">
            <a:off x="7155556" y="2599616"/>
            <a:ext cx="1211792" cy="292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ruta 27">
            <a:extLst>
              <a:ext uri="{FF2B5EF4-FFF2-40B4-BE49-F238E27FC236}">
                <a16:creationId xmlns:a16="http://schemas.microsoft.com/office/drawing/2014/main" id="{116680E0-4647-D219-A3B9-400A01A4CCE8}"/>
              </a:ext>
            </a:extLst>
          </p:cNvPr>
          <p:cNvSpPr txBox="1"/>
          <p:nvPr/>
        </p:nvSpPr>
        <p:spPr>
          <a:xfrm>
            <a:off x="9583392" y="1359002"/>
            <a:ext cx="19209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Lägg till </a:t>
            </a:r>
            <a:r>
              <a:rPr lang="sv-SE" sz="1400" dirty="0" err="1"/>
              <a:t>edit</a:t>
            </a:r>
            <a:r>
              <a:rPr lang="sv-SE" sz="1400" dirty="0"/>
              <a:t>-knapp så man kan redigera kundens inställningar på denna rutten, alltså visa samma </a:t>
            </a:r>
            <a:r>
              <a:rPr lang="sv-SE" sz="1400" dirty="0" err="1"/>
              <a:t>popup</a:t>
            </a:r>
            <a:r>
              <a:rPr lang="sv-SE" sz="1400" dirty="0"/>
              <a:t> som denna:</a:t>
            </a:r>
          </a:p>
        </p:txBody>
      </p:sp>
      <p:pic>
        <p:nvPicPr>
          <p:cNvPr id="30" name="Bildobjekt 29">
            <a:extLst>
              <a:ext uri="{FF2B5EF4-FFF2-40B4-BE49-F238E27FC236}">
                <a16:creationId xmlns:a16="http://schemas.microsoft.com/office/drawing/2014/main" id="{33DD6404-5BA7-C742-520B-82D9C8BE1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448" y="3429000"/>
            <a:ext cx="4093124" cy="28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0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CB83198C-6AEC-1619-72F0-C29594A29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0" y="2082167"/>
            <a:ext cx="10781368" cy="3861433"/>
          </a:xfrm>
          <a:prstGeom prst="rect">
            <a:avLst/>
          </a:prstGeom>
        </p:spPr>
      </p:pic>
      <p:cxnSp>
        <p:nvCxnSpPr>
          <p:cNvPr id="7" name="Rak 6">
            <a:extLst>
              <a:ext uri="{FF2B5EF4-FFF2-40B4-BE49-F238E27FC236}">
                <a16:creationId xmlns:a16="http://schemas.microsoft.com/office/drawing/2014/main" id="{A26F8034-10F3-5658-5A43-AC4A669B15F2}"/>
              </a:ext>
            </a:extLst>
          </p:cNvPr>
          <p:cNvCxnSpPr/>
          <p:nvPr/>
        </p:nvCxnSpPr>
        <p:spPr>
          <a:xfrm flipH="1">
            <a:off x="2780270" y="2706130"/>
            <a:ext cx="407773" cy="28420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Rak 7">
            <a:extLst>
              <a:ext uri="{FF2B5EF4-FFF2-40B4-BE49-F238E27FC236}">
                <a16:creationId xmlns:a16="http://schemas.microsoft.com/office/drawing/2014/main" id="{1F6E9244-4D64-EFA6-DE93-C3C87003572E}"/>
              </a:ext>
            </a:extLst>
          </p:cNvPr>
          <p:cNvCxnSpPr>
            <a:cxnSpLocks/>
          </p:cNvCxnSpPr>
          <p:nvPr/>
        </p:nvCxnSpPr>
        <p:spPr>
          <a:xfrm>
            <a:off x="2780270" y="2706130"/>
            <a:ext cx="407773" cy="28420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Rak pil 11">
            <a:extLst>
              <a:ext uri="{FF2B5EF4-FFF2-40B4-BE49-F238E27FC236}">
                <a16:creationId xmlns:a16="http://schemas.microsoft.com/office/drawing/2014/main" id="{4DE76F54-96B0-5B47-849A-D682E48D0EE1}"/>
              </a:ext>
            </a:extLst>
          </p:cNvPr>
          <p:cNvCxnSpPr>
            <a:cxnSpLocks/>
          </p:cNvCxnSpPr>
          <p:nvPr/>
        </p:nvCxnSpPr>
        <p:spPr>
          <a:xfrm flipH="1">
            <a:off x="1618735" y="1219959"/>
            <a:ext cx="2018886" cy="304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>
            <a:extLst>
              <a:ext uri="{FF2B5EF4-FFF2-40B4-BE49-F238E27FC236}">
                <a16:creationId xmlns:a16="http://schemas.microsoft.com/office/drawing/2014/main" id="{FA5A7810-BE06-29B3-E919-75E773A7C87E}"/>
              </a:ext>
            </a:extLst>
          </p:cNvPr>
          <p:cNvSpPr txBox="1"/>
          <p:nvPr/>
        </p:nvSpPr>
        <p:spPr>
          <a:xfrm>
            <a:off x="3188043" y="914400"/>
            <a:ext cx="1574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err="1"/>
              <a:t>Linehaul</a:t>
            </a:r>
            <a:r>
              <a:rPr lang="sv-SE" sz="1100" dirty="0"/>
              <a:t> i ett ord inte </a:t>
            </a:r>
            <a:r>
              <a:rPr lang="sv-SE" sz="1100" dirty="0" err="1"/>
              <a:t>line</a:t>
            </a:r>
            <a:r>
              <a:rPr lang="sv-SE" sz="1100" dirty="0"/>
              <a:t> </a:t>
            </a:r>
            <a:r>
              <a:rPr lang="sv-SE" sz="1100" dirty="0" err="1"/>
              <a:t>hauler</a:t>
            </a:r>
            <a:endParaRPr lang="sv-SE" sz="1100" dirty="0"/>
          </a:p>
        </p:txBody>
      </p:sp>
      <p:cxnSp>
        <p:nvCxnSpPr>
          <p:cNvPr id="16" name="Rak pil 15">
            <a:extLst>
              <a:ext uri="{FF2B5EF4-FFF2-40B4-BE49-F238E27FC236}">
                <a16:creationId xmlns:a16="http://schemas.microsoft.com/office/drawing/2014/main" id="{C2EAE907-07C9-7DCF-6E95-1E25F8A9AF07}"/>
              </a:ext>
            </a:extLst>
          </p:cNvPr>
          <p:cNvCxnSpPr>
            <a:cxnSpLocks/>
          </p:cNvCxnSpPr>
          <p:nvPr/>
        </p:nvCxnSpPr>
        <p:spPr>
          <a:xfrm flipH="1">
            <a:off x="5206929" y="1219959"/>
            <a:ext cx="520976" cy="195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ruta 16">
            <a:extLst>
              <a:ext uri="{FF2B5EF4-FFF2-40B4-BE49-F238E27FC236}">
                <a16:creationId xmlns:a16="http://schemas.microsoft.com/office/drawing/2014/main" id="{A50C6DF7-C58A-AACF-CEB7-3D4C8850CC81}"/>
              </a:ext>
            </a:extLst>
          </p:cNvPr>
          <p:cNvSpPr txBox="1"/>
          <p:nvPr/>
        </p:nvSpPr>
        <p:spPr>
          <a:xfrm>
            <a:off x="5206929" y="958349"/>
            <a:ext cx="1574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err="1"/>
              <a:t>Weekday</a:t>
            </a:r>
            <a:r>
              <a:rPr lang="sv-SE" sz="1100" dirty="0"/>
              <a:t> inte </a:t>
            </a:r>
            <a:r>
              <a:rPr lang="sv-SE" sz="1100" dirty="0" err="1"/>
              <a:t>week</a:t>
            </a:r>
            <a:r>
              <a:rPr lang="sv-SE" sz="1100" dirty="0"/>
              <a:t> </a:t>
            </a:r>
            <a:r>
              <a:rPr lang="sv-SE" sz="1100" dirty="0" err="1"/>
              <a:t>day</a:t>
            </a:r>
            <a:endParaRPr lang="sv-SE" sz="1100" dirty="0"/>
          </a:p>
        </p:txBody>
      </p:sp>
    </p:spTree>
    <p:extLst>
      <p:ext uri="{BB962C8B-B14F-4D97-AF65-F5344CB8AC3E}">
        <p14:creationId xmlns:p14="http://schemas.microsoft.com/office/powerpoint/2010/main" val="189117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D94FCF1-0A3B-6337-1544-69465F16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04086"/>
            <a:ext cx="9427431" cy="47417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451283A8-3298-9528-48B2-D7FC2E82E03F}"/>
              </a:ext>
            </a:extLst>
          </p:cNvPr>
          <p:cNvSpPr txBox="1"/>
          <p:nvPr/>
        </p:nvSpPr>
        <p:spPr>
          <a:xfrm>
            <a:off x="457199" y="312175"/>
            <a:ext cx="6098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dirty="0"/>
              <a:t>Generellt:</a:t>
            </a:r>
          </a:p>
          <a:p>
            <a:r>
              <a:rPr lang="sv-SE" sz="1800" dirty="0" err="1"/>
              <a:t>Labels</a:t>
            </a:r>
            <a:r>
              <a:rPr lang="sv-SE" sz="1800" dirty="0"/>
              <a:t> ska inte vara i versaler</a:t>
            </a:r>
          </a:p>
          <a:p>
            <a:r>
              <a:rPr lang="sv-SE" sz="1800" dirty="0" err="1"/>
              <a:t>Labels</a:t>
            </a:r>
            <a:r>
              <a:rPr lang="sv-SE" sz="1800" dirty="0"/>
              <a:t> ska vara fet text</a:t>
            </a:r>
          </a:p>
          <a:p>
            <a:r>
              <a:rPr lang="sv-SE" sz="1800" dirty="0"/>
              <a:t>Värden ska inte vara fet text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161F30EC-D29C-73DF-A14E-4A1DE97D6ED6}"/>
              </a:ext>
            </a:extLst>
          </p:cNvPr>
          <p:cNvSpPr txBox="1"/>
          <p:nvPr/>
        </p:nvSpPr>
        <p:spPr>
          <a:xfrm>
            <a:off x="7216345" y="1890585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b="1" dirty="0"/>
              <a:t>Contact persons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F2CF1494-CB1E-BEA0-610C-99AE12C08B2A}"/>
              </a:ext>
            </a:extLst>
          </p:cNvPr>
          <p:cNvSpPr txBox="1"/>
          <p:nvPr/>
        </p:nvSpPr>
        <p:spPr>
          <a:xfrm>
            <a:off x="7216345" y="2182167"/>
            <a:ext cx="1884794" cy="507831"/>
          </a:xfrm>
          <a:prstGeom prst="rect">
            <a:avLst/>
          </a:prstGeom>
          <a:solidFill>
            <a:srgbClr val="F5F5F5"/>
          </a:solidFill>
        </p:spPr>
        <p:txBody>
          <a:bodyPr wrap="square">
            <a:spAutoFit/>
          </a:bodyPr>
          <a:lstStyle/>
          <a:p>
            <a:r>
              <a:rPr lang="sv-SE" sz="900" dirty="0"/>
              <a:t>Jon </a:t>
            </a:r>
            <a:r>
              <a:rPr lang="sv-SE" sz="900" dirty="0" err="1"/>
              <a:t>Perslow</a:t>
            </a:r>
            <a:endParaRPr lang="sv-SE" sz="900" dirty="0"/>
          </a:p>
          <a:p>
            <a:r>
              <a:rPr lang="sv-SE" sz="900" dirty="0">
                <a:hlinkClick r:id="rId3"/>
              </a:rPr>
              <a:t>jon@pindeliver.com</a:t>
            </a:r>
            <a:r>
              <a:rPr lang="sv-SE" sz="900" dirty="0"/>
              <a:t>*</a:t>
            </a:r>
          </a:p>
          <a:p>
            <a:r>
              <a:rPr lang="sv-SE" sz="900" dirty="0"/>
              <a:t>+46701896409*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FDE53F88-E101-7F1E-534D-110C4E7E63F2}"/>
              </a:ext>
            </a:extLst>
          </p:cNvPr>
          <p:cNvSpPr txBox="1"/>
          <p:nvPr/>
        </p:nvSpPr>
        <p:spPr>
          <a:xfrm>
            <a:off x="7216345" y="2754181"/>
            <a:ext cx="1884794" cy="507831"/>
          </a:xfrm>
          <a:prstGeom prst="rect">
            <a:avLst/>
          </a:prstGeom>
          <a:solidFill>
            <a:srgbClr val="F5F5F5"/>
          </a:solidFill>
        </p:spPr>
        <p:txBody>
          <a:bodyPr wrap="square">
            <a:spAutoFit/>
          </a:bodyPr>
          <a:lstStyle/>
          <a:p>
            <a:r>
              <a:rPr lang="sv-SE" sz="900" dirty="0"/>
              <a:t>Patrik Thelandersson</a:t>
            </a:r>
          </a:p>
          <a:p>
            <a:r>
              <a:rPr lang="sv-SE" sz="900" dirty="0">
                <a:hlinkClick r:id="rId3"/>
              </a:rPr>
              <a:t>patrik@pindeliver.com</a:t>
            </a:r>
            <a:r>
              <a:rPr lang="sv-SE" sz="900" dirty="0"/>
              <a:t>*</a:t>
            </a:r>
          </a:p>
          <a:p>
            <a:r>
              <a:rPr lang="sv-SE" sz="900" dirty="0"/>
              <a:t>+46701896401*</a:t>
            </a:r>
          </a:p>
        </p:txBody>
      </p:sp>
      <p:cxnSp>
        <p:nvCxnSpPr>
          <p:cNvPr id="12" name="Rak pil 11">
            <a:extLst>
              <a:ext uri="{FF2B5EF4-FFF2-40B4-BE49-F238E27FC236}">
                <a16:creationId xmlns:a16="http://schemas.microsoft.com/office/drawing/2014/main" id="{E61EC24C-9348-6DB9-F025-B6B7277C882A}"/>
              </a:ext>
            </a:extLst>
          </p:cNvPr>
          <p:cNvCxnSpPr/>
          <p:nvPr/>
        </p:nvCxnSpPr>
        <p:spPr>
          <a:xfrm flipH="1">
            <a:off x="8625016" y="1062681"/>
            <a:ext cx="358346" cy="122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>
            <a:extLst>
              <a:ext uri="{FF2B5EF4-FFF2-40B4-BE49-F238E27FC236}">
                <a16:creationId xmlns:a16="http://schemas.microsoft.com/office/drawing/2014/main" id="{87E69609-D59F-B938-04D1-DBCFFA10591B}"/>
              </a:ext>
            </a:extLst>
          </p:cNvPr>
          <p:cNvSpPr txBox="1"/>
          <p:nvPr/>
        </p:nvSpPr>
        <p:spPr>
          <a:xfrm>
            <a:off x="5540613" y="704361"/>
            <a:ext cx="595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Ny lista med kontaktpersoner, * betyder att </a:t>
            </a:r>
            <a:r>
              <a:rPr lang="sv-SE" dirty="0" err="1"/>
              <a:t>notify_xxx</a:t>
            </a:r>
            <a:r>
              <a:rPr lang="sv-SE" dirty="0"/>
              <a:t> är </a:t>
            </a:r>
            <a:r>
              <a:rPr lang="sv-SE" dirty="0" err="1"/>
              <a:t>true</a:t>
            </a:r>
            <a:endParaRPr lang="sv-SE" dirty="0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4263981B-F169-2CE3-9F7A-06C3196A9DEC}"/>
              </a:ext>
            </a:extLst>
          </p:cNvPr>
          <p:cNvSpPr txBox="1"/>
          <p:nvPr/>
        </p:nvSpPr>
        <p:spPr>
          <a:xfrm>
            <a:off x="5053581" y="60948"/>
            <a:ext cx="71428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100" b="0" i="0" dirty="0">
                <a:solidFill>
                  <a:srgbClr val="212121"/>
                </a:solidFill>
                <a:effectLst/>
                <a:latin typeface="Inter"/>
                <a:hlinkClick r:id="rId4"/>
              </a:rPr>
              <a:t>https://servicecenter-staging.pindeliver.com/martinservera/api/customers/MartinServera/extid/123456?X-PINDELIVER-API-CLIENT-KEY=a27b0a18-a895-465c-9b8f-89c0e1126555</a:t>
            </a:r>
            <a:endParaRPr lang="sv-SE" sz="1100" b="0" i="0" dirty="0">
              <a:solidFill>
                <a:srgbClr val="212121"/>
              </a:solidFill>
              <a:effectLst/>
              <a:latin typeface="Inter"/>
            </a:endParaRPr>
          </a:p>
          <a:p>
            <a:r>
              <a:rPr lang="sv-SE" sz="1100" dirty="0">
                <a:solidFill>
                  <a:srgbClr val="212121"/>
                </a:solidFill>
                <a:latin typeface="Inter"/>
              </a:rPr>
              <a:t>Exempelkund i </a:t>
            </a:r>
            <a:r>
              <a:rPr lang="sv-SE" sz="1100" dirty="0" err="1">
                <a:solidFill>
                  <a:srgbClr val="212121"/>
                </a:solidFill>
                <a:latin typeface="Inter"/>
              </a:rPr>
              <a:t>staging</a:t>
            </a:r>
            <a:r>
              <a:rPr lang="sv-SE" sz="1100" dirty="0">
                <a:solidFill>
                  <a:srgbClr val="212121"/>
                </a:solidFill>
                <a:latin typeface="Inter"/>
              </a:rPr>
              <a:t> med flera kontaktpersoner</a:t>
            </a:r>
            <a:endParaRPr lang="sv-SE" sz="1100" dirty="0"/>
          </a:p>
        </p:txBody>
      </p:sp>
    </p:spTree>
    <p:extLst>
      <p:ext uri="{BB962C8B-B14F-4D97-AF65-F5344CB8AC3E}">
        <p14:creationId xmlns:p14="http://schemas.microsoft.com/office/powerpoint/2010/main" val="126468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165</Words>
  <Application>Microsoft Macintosh PowerPoint</Application>
  <PresentationFormat>Bredbild</PresentationFormat>
  <Paragraphs>27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Inter</vt:lpstr>
      <vt:lpstr>Office-tema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Jon Perslow</dc:creator>
  <cp:lastModifiedBy>Jon Perslow</cp:lastModifiedBy>
  <cp:revision>1</cp:revision>
  <dcterms:created xsi:type="dcterms:W3CDTF">2023-01-18T14:48:22Z</dcterms:created>
  <dcterms:modified xsi:type="dcterms:W3CDTF">2023-01-18T15:51:33Z</dcterms:modified>
</cp:coreProperties>
</file>