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77" r:id="rId5"/>
    <p:sldId id="264" r:id="rId6"/>
    <p:sldId id="265" r:id="rId7"/>
    <p:sldId id="266" r:id="rId8"/>
    <p:sldId id="272" r:id="rId9"/>
    <p:sldId id="273" r:id="rId10"/>
    <p:sldId id="274" r:id="rId11"/>
    <p:sldId id="275" r:id="rId12"/>
    <p:sldId id="276" r:id="rId13"/>
    <p:sldId id="27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isha Dhir" userId="b40aeb304dc3422d" providerId="LiveId" clId="{E749F1DC-3650-4E44-9C9F-D8EDABABD1C2}"/>
    <pc:docChg chg="undo custSel delSld modSld sldOrd">
      <pc:chgData name="Kunisha Dhir" userId="b40aeb304dc3422d" providerId="LiveId" clId="{E749F1DC-3650-4E44-9C9F-D8EDABABD1C2}" dt="2024-04-30T15:20:27.954" v="37" actId="20577"/>
      <pc:docMkLst>
        <pc:docMk/>
      </pc:docMkLst>
      <pc:sldChg chg="modSp mod">
        <pc:chgData name="Kunisha Dhir" userId="b40aeb304dc3422d" providerId="LiveId" clId="{E749F1DC-3650-4E44-9C9F-D8EDABABD1C2}" dt="2024-04-30T15:20:12.025" v="36" actId="20577"/>
        <pc:sldMkLst>
          <pc:docMk/>
          <pc:sldMk cId="2095019654" sldId="257"/>
        </pc:sldMkLst>
        <pc:spChg chg="mod">
          <ac:chgData name="Kunisha Dhir" userId="b40aeb304dc3422d" providerId="LiveId" clId="{E749F1DC-3650-4E44-9C9F-D8EDABABD1C2}" dt="2024-04-30T15:20:12.025" v="36" actId="20577"/>
          <ac:spMkLst>
            <pc:docMk/>
            <pc:sldMk cId="2095019654" sldId="257"/>
            <ac:spMk id="3" creationId="{D2A78606-0AA6-AFE7-2ADA-71E383BD4054}"/>
          </ac:spMkLst>
        </pc:spChg>
      </pc:sldChg>
      <pc:sldChg chg="modSp mod">
        <pc:chgData name="Kunisha Dhir" userId="b40aeb304dc3422d" providerId="LiveId" clId="{E749F1DC-3650-4E44-9C9F-D8EDABABD1C2}" dt="2024-04-30T15:19:22.602" v="23" actId="20577"/>
        <pc:sldMkLst>
          <pc:docMk/>
          <pc:sldMk cId="2148728412" sldId="258"/>
        </pc:sldMkLst>
        <pc:spChg chg="mod">
          <ac:chgData name="Kunisha Dhir" userId="b40aeb304dc3422d" providerId="LiveId" clId="{E749F1DC-3650-4E44-9C9F-D8EDABABD1C2}" dt="2024-04-30T15:19:22.602" v="23" actId="20577"/>
          <ac:spMkLst>
            <pc:docMk/>
            <pc:sldMk cId="2148728412" sldId="258"/>
            <ac:spMk id="2" creationId="{94799121-5C44-AC56-DED0-923785AEE342}"/>
          </ac:spMkLst>
        </pc:spChg>
      </pc:sldChg>
      <pc:sldChg chg="del">
        <pc:chgData name="Kunisha Dhir" userId="b40aeb304dc3422d" providerId="LiveId" clId="{E749F1DC-3650-4E44-9C9F-D8EDABABD1C2}" dt="2024-04-30T15:19:41.051" v="24" actId="2696"/>
        <pc:sldMkLst>
          <pc:docMk/>
          <pc:sldMk cId="3842416784" sldId="259"/>
        </pc:sldMkLst>
      </pc:sldChg>
      <pc:sldChg chg="modSp mod">
        <pc:chgData name="Kunisha Dhir" userId="b40aeb304dc3422d" providerId="LiveId" clId="{E749F1DC-3650-4E44-9C9F-D8EDABABD1C2}" dt="2024-04-30T15:20:27.954" v="37" actId="20577"/>
        <pc:sldMkLst>
          <pc:docMk/>
          <pc:sldMk cId="1023319567" sldId="264"/>
        </pc:sldMkLst>
        <pc:spChg chg="mod">
          <ac:chgData name="Kunisha Dhir" userId="b40aeb304dc3422d" providerId="LiveId" clId="{E749F1DC-3650-4E44-9C9F-D8EDABABD1C2}" dt="2024-04-30T15:20:27.954" v="37" actId="20577"/>
          <ac:spMkLst>
            <pc:docMk/>
            <pc:sldMk cId="1023319567" sldId="264"/>
            <ac:spMk id="4" creationId="{0FA7B898-71D6-94FD-FBBB-7F5B2C1334CB}"/>
          </ac:spMkLst>
        </pc:spChg>
      </pc:sldChg>
      <pc:sldChg chg="ord">
        <pc:chgData name="Kunisha Dhir" userId="b40aeb304dc3422d" providerId="LiveId" clId="{E749F1DC-3650-4E44-9C9F-D8EDABABD1C2}" dt="2024-04-30T15:20:00.607" v="27" actId="20578"/>
        <pc:sldMkLst>
          <pc:docMk/>
          <pc:sldMk cId="2956315136" sldId="269"/>
        </pc:sldMkLst>
      </pc:sldChg>
    </pc:docChg>
  </pc:docChgLst>
  <pc:docChgLst>
    <pc:chgData name="Kunisha Dhir" userId="b40aeb304dc3422d" providerId="LiveId" clId="{DFF5627A-B696-4D90-B9B4-727EE2492F56}"/>
    <pc:docChg chg="delSld">
      <pc:chgData name="Kunisha Dhir" userId="b40aeb304dc3422d" providerId="LiveId" clId="{DFF5627A-B696-4D90-B9B4-727EE2492F56}" dt="2024-05-01T15:03:37.671" v="0" actId="2696"/>
      <pc:docMkLst>
        <pc:docMk/>
      </pc:docMkLst>
      <pc:sldChg chg="del">
        <pc:chgData name="Kunisha Dhir" userId="b40aeb304dc3422d" providerId="LiveId" clId="{DFF5627A-B696-4D90-B9B4-727EE2492F56}" dt="2024-05-01T15:03:37.671" v="0" actId="2696"/>
        <pc:sldMkLst>
          <pc:docMk/>
          <pc:sldMk cId="1021468916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6C647AD-3BE2-45FB-AF32-02D0E6B3443B}" type="datetimeFigureOut">
              <a:rPr lang="en-IN" smtClean="0"/>
              <a:t>04-05-2024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82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04-05-2024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00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C647AD-3BE2-45FB-AF32-02D0E6B3443B}" type="datetimeFigureOut">
              <a:rPr lang="en-IN" smtClean="0"/>
              <a:t>04-05-2024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022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C647AD-3BE2-45FB-AF32-02D0E6B3443B}" type="datetimeFigureOut">
              <a:rPr lang="en-IN" smtClean="0"/>
              <a:t>04-05-2024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54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C647AD-3BE2-45FB-AF32-02D0E6B3443B}" type="datetimeFigureOut">
              <a:rPr lang="en-IN" smtClean="0"/>
              <a:t>04-05-2024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285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04-05-2024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834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04-05-2024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43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04-05-2024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573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C647AD-3BE2-45FB-AF32-02D0E6B3443B}" type="datetimeFigureOut">
              <a:rPr lang="en-IN" smtClean="0"/>
              <a:t>04-05-2024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86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04-05-2024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6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C647AD-3BE2-45FB-AF32-02D0E6B3443B}" type="datetimeFigureOut">
              <a:rPr lang="en-IN" smtClean="0"/>
              <a:t>04-05-2024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85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04-05-2024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41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04-05-2024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51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04-05-2024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6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04-05-2024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73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04-05-2024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74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04-05-2024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17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47AD-3BE2-45FB-AF32-02D0E6B3443B}" type="datetimeFigureOut">
              <a:rPr lang="en-IN" smtClean="0"/>
              <a:t>04-05-2024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44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retail-business-pn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DE8F-BF0E-B839-B6CE-6E0C5FF32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51734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dirty="0">
                <a:latin typeface="Aptos Narrow" panose="020B0004020202020204" pitchFamily="34" charset="0"/>
                <a:cs typeface="Arial" panose="020B0604020202020204" pitchFamily="34" charset="0"/>
              </a:rPr>
              <a:t>EXPLORE Our e-commerce universe</a:t>
            </a:r>
            <a:br>
              <a:rPr lang="en-IN" sz="2800" dirty="0">
                <a:latin typeface="Aptos Narrow" panose="020B00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ptos Narrow" panose="020B0004020202020204" pitchFamily="34" charset="0"/>
                <a:cs typeface="Arial" panose="020B0604020202020204" pitchFamily="34" charset="0"/>
              </a:rPr>
            </a:b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  <a:t>where convenience meets choice, </a:t>
            </a:r>
            <a:b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  <a:t>and shopping becomes an experience</a:t>
            </a:r>
            <a:b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b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b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  <a:t>Submitted By:</a:t>
            </a:r>
            <a:b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  <a:t>Gursimran Kaur                   2210990350</a:t>
            </a:r>
            <a:b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  <a:t>Kunisha DHIR                           2210990528</a:t>
            </a:r>
            <a:b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  <a:t>PINAK DHIR                                   2210990650</a:t>
            </a:r>
            <a:b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  <a:t>PRANAV GUPTA                           2210990664</a:t>
            </a:r>
            <a:b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b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b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  <a:t>SUBMITTED TO:    DR. RAJENDER KUMAR</a:t>
            </a:r>
            <a:b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9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0EEF25-5E52-ABAD-12B1-FFA45BE5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38" y="1340907"/>
            <a:ext cx="9714573" cy="52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9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0B8B52-3EFB-F705-27AB-F07A816A6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63" y="1206641"/>
            <a:ext cx="8911827" cy="54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3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43B506-1573-33E2-10D6-C42356582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28" y="1305907"/>
            <a:ext cx="9803630" cy="525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1C3DB-3801-620E-179A-E93A61F51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3" y="1292071"/>
            <a:ext cx="9074843" cy="54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4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822E74-6735-F501-C7C9-ADB3D97C1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063" y="1379076"/>
            <a:ext cx="9567569" cy="51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A78606-0AA6-AFE7-2ADA-71E383BD4054}"/>
              </a:ext>
            </a:extLst>
          </p:cNvPr>
          <p:cNvSpPr txBox="1"/>
          <p:nvPr/>
        </p:nvSpPr>
        <p:spPr>
          <a:xfrm>
            <a:off x="0" y="1382286"/>
            <a:ext cx="121920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ptos Narrow" panose="020B0004020202020204" pitchFamily="34" charset="0"/>
              </a:rPr>
              <a:t>                                     Brief Overview:</a:t>
            </a:r>
          </a:p>
          <a:p>
            <a:endParaRPr lang="en-US" sz="4400" b="1" dirty="0"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dynamic web application that is used to facilitate online buying is an e-commerce project constructed using React.js.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 utilize React.js to create a dynamic and responsive frontend that allows customers to explore specific product pages, browse product catalogs, and add goods to their shopping carts with ease.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seamless transactions are made possible by integrated payment gateways, strong user authentication protocols guarantee safe account management.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ability to monitor inventory, handle orders, and record customer interactions, administrators are granted access to extensive backend features.</a:t>
            </a:r>
            <a:r>
              <a:rPr lang="en-US" sz="2400" b="1" dirty="0">
                <a:latin typeface="Aptos Narrow" panose="020B0004020202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013DD-7286-7B68-3B1E-C2EAD650F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1376" y="422694"/>
            <a:ext cx="3480728" cy="21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1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799121-5C44-AC56-DED0-923785AEE342}"/>
              </a:ext>
            </a:extLst>
          </p:cNvPr>
          <p:cNvSpPr txBox="1"/>
          <p:nvPr/>
        </p:nvSpPr>
        <p:spPr>
          <a:xfrm>
            <a:off x="86264" y="1328468"/>
            <a:ext cx="1073413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                      TECHNOLOGY:</a:t>
            </a:r>
          </a:p>
          <a:p>
            <a:pPr algn="l"/>
            <a:endParaRPr lang="en-IN" dirty="0"/>
          </a:p>
          <a:p>
            <a:pPr algn="l"/>
            <a:r>
              <a:rPr lang="en-US" sz="2400" b="1" dirty="0">
                <a:latin typeface="Aptos Narrow" panose="020B0004020202020204" pitchFamily="34" charset="0"/>
              </a:rPr>
              <a:t>Creating an e-commerce website with React.js typically involves using a combination of technologies and libraries to handle various aspects. Here's a rundown of the common ones: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latin typeface="Aptos Narrow" panose="020B00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 Narrow" panose="020B0004020202020204" pitchFamily="34" charset="0"/>
              </a:rPr>
              <a:t>React.js:  The core library for building user interfaces.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latin typeface="Aptos Narrow" panose="020B00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 Narrow" panose="020B0004020202020204" pitchFamily="34" charset="0"/>
              </a:rPr>
              <a:t>Redux:  For managing the application state, especially useful for handling shopping cart data, user authentication, and other global state needs.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latin typeface="Aptos Narrow" panose="020B00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 Narrow" panose="020B0004020202020204" pitchFamily="34" charset="0"/>
              </a:rPr>
              <a:t>React Router:  For handling routing within the application, enabling navigation between different pages or views.</a:t>
            </a:r>
          </a:p>
          <a:p>
            <a:pPr algn="l"/>
            <a:endParaRPr lang="en-US" sz="2400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2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0D96D-ADA1-C713-02B8-7F192F074214}"/>
              </a:ext>
            </a:extLst>
          </p:cNvPr>
          <p:cNvSpPr txBox="1"/>
          <p:nvPr/>
        </p:nvSpPr>
        <p:spPr>
          <a:xfrm>
            <a:off x="424850" y="2215884"/>
            <a:ext cx="972843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 Narrow" panose="020B0004020202020204" pitchFamily="34" charset="0"/>
              </a:rPr>
              <a:t>Styled-components or CSS Modules:  For styling components, providing a way to encapsulate styles and ensure better maintainability.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dirty="0">
              <a:latin typeface="Aptos Narrow" panose="020B00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 Narrow" panose="020B0004020202020204" pitchFamily="34" charset="0"/>
              </a:rPr>
              <a:t> React Hook Form:  For managing form state and validation, crucial for handling user input during the checkout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i="0" dirty="0">
              <a:effectLst/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ptos Narrow" panose="020B0004020202020204" pitchFamily="34" charset="0"/>
              </a:rPr>
              <a:t>Axios</a:t>
            </a:r>
            <a:r>
              <a:rPr lang="en-US" sz="2400" b="1" dirty="0">
                <a:latin typeface="Aptos Narrow" panose="020B0004020202020204" pitchFamily="34" charset="0"/>
              </a:rPr>
              <a:t> or Fetch API:  For making HTTP requests to fetch data from the server, such as product information or user data.</a:t>
            </a:r>
          </a:p>
          <a:p>
            <a:pPr algn="l"/>
            <a:endParaRPr lang="en-US" sz="2400" b="0" i="0" dirty="0">
              <a:effectLst/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4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A7B898-71D6-94FD-FBBB-7F5B2C1334CB}"/>
              </a:ext>
            </a:extLst>
          </p:cNvPr>
          <p:cNvSpPr txBox="1"/>
          <p:nvPr/>
        </p:nvSpPr>
        <p:spPr>
          <a:xfrm>
            <a:off x="0" y="940279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Aptos Narrow" panose="020B0004020202020204" pitchFamily="34" charset="0"/>
              </a:rPr>
              <a:t>                                     OBJECTIVES:</a:t>
            </a:r>
          </a:p>
          <a:p>
            <a:endParaRPr lang="en-IN" dirty="0">
              <a:latin typeface="Aptos Narrow" panose="020B0004020202020204" pitchFamily="34" charset="0"/>
            </a:endParaRPr>
          </a:p>
          <a:p>
            <a:pPr algn="l"/>
            <a:r>
              <a:rPr lang="en-US" sz="24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 primary objective of an e-commerce website is to facilitate online transactions, providing customers with an intuitive and efficient way to shop for products and complete purchases. Key objectives include:</a:t>
            </a:r>
          </a:p>
          <a:p>
            <a:pPr algn="l"/>
            <a:r>
              <a:rPr lang="en-US" sz="24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Specifically, our objectives include:</a:t>
            </a:r>
          </a:p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ECECEC"/>
              </a:solidFill>
              <a:effectLst/>
              <a:latin typeface="Aptos Narrow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User-Friendly Interface: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 Designing a responsive and intuitive user interface that ensures easy navigation and seamless interaction for visitors across various devices.</a:t>
            </a:r>
          </a:p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ECECEC"/>
              </a:solidFill>
              <a:effectLst/>
              <a:latin typeface="Aptos Narrow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Shopping Cart Functionality: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 Developing a functional shopping cart system that allows users to add/remove items, view order summaries, and proceed to secure checkout seamlessly.</a:t>
            </a:r>
          </a:p>
          <a:p>
            <a:pPr algn="l"/>
            <a:endParaRPr lang="en-US" sz="2400" b="1" i="0" dirty="0">
              <a:solidFill>
                <a:srgbClr val="ECECEC"/>
              </a:solidFill>
              <a:effectLst/>
              <a:latin typeface="Aptos Narrow" panose="020B0004020202020204" pitchFamily="34" charset="0"/>
            </a:endParaRPr>
          </a:p>
          <a:p>
            <a:r>
              <a:rPr lang="en-US" sz="2400" b="1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3.Order Management: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 Implementing an efficient order management system to track orders, update order statuses, and provide customers with real-time order updates and notifications.</a:t>
            </a:r>
          </a:p>
          <a:p>
            <a:pPr algn="l"/>
            <a:endParaRPr lang="en-US" sz="2400" b="1" i="0" dirty="0">
              <a:solidFill>
                <a:srgbClr val="ECECEC"/>
              </a:solidFill>
              <a:effectLst/>
              <a:latin typeface="Aptos Narrow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31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1A5666-FC74-9EB4-35CA-4F2EE76822EC}"/>
              </a:ext>
            </a:extLst>
          </p:cNvPr>
          <p:cNvSpPr txBox="1"/>
          <p:nvPr/>
        </p:nvSpPr>
        <p:spPr>
          <a:xfrm>
            <a:off x="0" y="1242204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800" b="1" dirty="0">
              <a:solidFill>
                <a:srgbClr val="ECECEC"/>
              </a:solidFill>
              <a:latin typeface="Söhne"/>
            </a:endParaRPr>
          </a:p>
          <a:p>
            <a:pPr algn="l"/>
            <a:r>
              <a:rPr lang="en-US" sz="2800" b="1" dirty="0">
                <a:solidFill>
                  <a:srgbClr val="ECECEC"/>
                </a:solidFill>
                <a:latin typeface="Aptos Narrow" panose="020B0004020202020204" pitchFamily="34" charset="0"/>
              </a:rPr>
              <a:t>4</a:t>
            </a:r>
            <a:r>
              <a:rPr lang="en-US" sz="2800" b="1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.Responsive Design:</a:t>
            </a:r>
            <a:r>
              <a:rPr lang="en-US" sz="28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 Ensuring that the website is optimized for various screen sizes and devices, providing a consistent and enjoyable user experience regardless of the device being used.</a:t>
            </a:r>
          </a:p>
          <a:p>
            <a:pPr algn="l"/>
            <a:endParaRPr lang="en-US" sz="2800" b="1" dirty="0">
              <a:solidFill>
                <a:srgbClr val="ECECEC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2800" b="1" dirty="0">
                <a:solidFill>
                  <a:srgbClr val="ECECEC"/>
                </a:solidFill>
                <a:latin typeface="Aptos Narrow" panose="020B0004020202020204" pitchFamily="34" charset="0"/>
              </a:rPr>
              <a:t>5</a:t>
            </a:r>
            <a:r>
              <a:rPr lang="en-US" sz="2800" b="1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.Scalability:</a:t>
            </a:r>
            <a:r>
              <a:rPr lang="en-US" sz="28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 Building a scalable architecture that can accommodate growth in both product offerings and user traffic, ensuring the website remains robust and reliable as the business expands.</a:t>
            </a:r>
          </a:p>
          <a:p>
            <a:pPr algn="l"/>
            <a:endParaRPr lang="en-US" sz="2800" b="0" i="0" dirty="0">
              <a:solidFill>
                <a:srgbClr val="ECECEC"/>
              </a:solidFill>
              <a:effectLst/>
              <a:latin typeface="Aptos Narrow" panose="020B0004020202020204" pitchFamily="34" charset="0"/>
            </a:endParaRPr>
          </a:p>
          <a:p>
            <a:pPr algn="l"/>
            <a:r>
              <a:rPr lang="en-US" sz="28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By accomplishing these objectives, we aim to create a compelling e-commerce platform that not only meets but exceeds the expectations of our customers, ultimately driving sales and fostering long-term customer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29160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9A11EA-F6F6-5EB5-B5ED-DB700587FF1F}"/>
              </a:ext>
            </a:extLst>
          </p:cNvPr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Aptos Narrow" panose="020B0004020202020204" pitchFamily="34" charset="0"/>
              </a:rPr>
              <a:t>Results: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730D3-45AD-6E4A-F027-FA41E1FC2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17" y="1227848"/>
            <a:ext cx="9083856" cy="53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9A11EA-F6F6-5EB5-B5ED-DB700587FF1F}"/>
              </a:ext>
            </a:extLst>
          </p:cNvPr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Aptos Narrow" panose="020B0004020202020204" pitchFamily="34" charset="0"/>
              </a:rPr>
              <a:t>Results: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8CC1E3-6DFE-CE99-4344-BB8EF9DAF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16" y="1486931"/>
            <a:ext cx="8152599" cy="49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2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E9942D-064C-593A-6E93-6409B7313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86" y="1269509"/>
            <a:ext cx="8860827" cy="51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005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559</TotalTime>
  <Words>534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 Display</vt:lpstr>
      <vt:lpstr>Aptos Narrow</vt:lpstr>
      <vt:lpstr>Arial</vt:lpstr>
      <vt:lpstr>Century Gothic</vt:lpstr>
      <vt:lpstr>Söhne</vt:lpstr>
      <vt:lpstr>Vapor Trail</vt:lpstr>
      <vt:lpstr>EXPLORE Our e-commerce universe  where convenience meets choice,  and shopping becomes an experience   Submitted By: Gursimran Kaur                   2210990350 Kunisha DHIR                           2210990528 PINAK DHIR                                   2210990650 PRANAV GUPTA                           2210990664   SUBMITTED TO:    DR. RAJENDER KUMAR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  where convenience meets choice, and shopping becomes an experience</dc:title>
  <dc:creator>Kunisha Dhir</dc:creator>
  <cp:lastModifiedBy>Kunisha Dhir</cp:lastModifiedBy>
  <cp:revision>6</cp:revision>
  <dcterms:created xsi:type="dcterms:W3CDTF">2024-03-12T15:26:32Z</dcterms:created>
  <dcterms:modified xsi:type="dcterms:W3CDTF">2024-05-04T06:54:02Z</dcterms:modified>
</cp:coreProperties>
</file>