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22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54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8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3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3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73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6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3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4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1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47AD-3BE2-45FB-AF32-02D0E6B3443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B66-91F3-46A6-98AA-83DDFDFBC7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4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brianza.blogspot.com/2017/02/le-commerce-e-lod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etail-business-p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esentation_semantics" TargetMode="External"/><Relationship Id="rId3" Type="http://schemas.openxmlformats.org/officeDocument/2006/relationships/hyperlink" Target="https://en.wikipedia.org/wiki/Web_browser" TargetMode="External"/><Relationship Id="rId7" Type="http://schemas.openxmlformats.org/officeDocument/2006/relationships/hyperlink" Target="https://en.wikipedia.org/wiki/Style_sheet_language" TargetMode="External"/><Relationship Id="rId2" Type="http://schemas.openxmlformats.org/officeDocument/2006/relationships/hyperlink" Target="https://en.wikipedia.org/wiki/Markup_langua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JavaScript" TargetMode="External"/><Relationship Id="rId5" Type="http://schemas.openxmlformats.org/officeDocument/2006/relationships/hyperlink" Target="https://en.wikipedia.org/wiki/Scripting_language" TargetMode="External"/><Relationship Id="rId10" Type="http://schemas.openxmlformats.org/officeDocument/2006/relationships/hyperlink" Target="https://en.wikipedia.org/wiki/XML" TargetMode="External"/><Relationship Id="rId4" Type="http://schemas.openxmlformats.org/officeDocument/2006/relationships/hyperlink" Target="https://en.wikipedia.org/wiki/CSS" TargetMode="External"/><Relationship Id="rId9" Type="http://schemas.openxmlformats.org/officeDocument/2006/relationships/hyperlink" Target="https://en.wikipedia.org/wiki/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CSS_framework" TargetMode="External"/><Relationship Id="rId7" Type="http://schemas.openxmlformats.org/officeDocument/2006/relationships/hyperlink" Target="https://en.wikipedia.org/wiki/CSS" TargetMode="External"/><Relationship Id="rId12" Type="http://schemas.openxmlformats.org/officeDocument/2006/relationships/hyperlink" Target="https://en.wikipedia.org/wiki/Web_navigation#Local_website_navigation" TargetMode="External"/><Relationship Id="rId2" Type="http://schemas.openxmlformats.org/officeDocument/2006/relationships/hyperlink" Target="https://en.wikipedia.org/wiki/Free_and_open-sour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HTML" TargetMode="External"/><Relationship Id="rId11" Type="http://schemas.openxmlformats.org/officeDocument/2006/relationships/hyperlink" Target="https://en.wikipedia.org/wiki/Button_(computing)#HTML" TargetMode="External"/><Relationship Id="rId5" Type="http://schemas.openxmlformats.org/officeDocument/2006/relationships/hyperlink" Target="https://en.wikipedia.org/wiki/Front-end_web_development" TargetMode="External"/><Relationship Id="rId10" Type="http://schemas.openxmlformats.org/officeDocument/2006/relationships/hyperlink" Target="https://en.wikipedia.org/wiki/Form_(HTML)" TargetMode="External"/><Relationship Id="rId4" Type="http://schemas.openxmlformats.org/officeDocument/2006/relationships/hyperlink" Target="https://en.wikipedia.org/wiki/Responsive_web_design#Mobile_first,_unobtrusive_JavaScript,_and_progressive_enhancement" TargetMode="External"/><Relationship Id="rId9" Type="http://schemas.openxmlformats.org/officeDocument/2006/relationships/hyperlink" Target="https://en.wikipedia.org/wiki/Web_design#Typograph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DE8F-BF0E-B839-B6CE-6E0C5FF3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820400" cy="257048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Aptos Narrow" panose="020B0004020202020204" pitchFamily="34" charset="0"/>
                <a:cs typeface="Arial" panose="020B0604020202020204" pitchFamily="34" charset="0"/>
              </a:rPr>
              <a:t>Welcome to EASYMART</a:t>
            </a:r>
            <a:br>
              <a:rPr lang="en-IN" sz="36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br>
              <a:rPr lang="en-IN" sz="36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ptos Narrow" panose="020B0004020202020204" pitchFamily="34" charset="0"/>
                <a:cs typeface="Arial" panose="020B0604020202020204" pitchFamily="34" charset="0"/>
              </a:rPr>
              <a:t>where convenience meets choice, </a:t>
            </a:r>
            <a:br>
              <a:rPr lang="en-US" sz="3600" dirty="0">
                <a:latin typeface="Aptos Narrow" panose="020B00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ptos Narrow" panose="020B0004020202020204" pitchFamily="34" charset="0"/>
                <a:cs typeface="Arial" panose="020B0604020202020204" pitchFamily="34" charset="0"/>
              </a:rPr>
              <a:t>and shopping becomes an experience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F59C4-813F-3C7D-8E66-5EF2047CA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1600" y="2570480"/>
            <a:ext cx="9276080" cy="428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9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22E74-6735-F501-C7C9-ADB3D97C1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792480"/>
            <a:ext cx="1124712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B2483-C5AD-BBF5-2BEC-82C04309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663574"/>
            <a:ext cx="10922000" cy="61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46041-089D-A1D7-A43B-C6277179C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78606-0AA6-AFE7-2ADA-71E383BD4054}"/>
              </a:ext>
            </a:extLst>
          </p:cNvPr>
          <p:cNvSpPr txBox="1"/>
          <p:nvPr/>
        </p:nvSpPr>
        <p:spPr>
          <a:xfrm>
            <a:off x="0" y="810883"/>
            <a:ext cx="121920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ptos Narrow" panose="020B0004020202020204" pitchFamily="34" charset="0"/>
              </a:rPr>
              <a:t>Brief Overview:</a:t>
            </a:r>
          </a:p>
          <a:p>
            <a:pPr algn="ctr"/>
            <a:endParaRPr lang="en-US" sz="4400" b="1" dirty="0">
              <a:latin typeface="Aptos Narrow" panose="020B0004020202020204" pitchFamily="34" charset="0"/>
            </a:endParaRPr>
          </a:p>
          <a:p>
            <a:r>
              <a:rPr lang="en-US" sz="2400" b="1" i="0" dirty="0">
                <a:solidFill>
                  <a:srgbClr val="E3E3E3"/>
                </a:solidFill>
                <a:effectLst/>
                <a:latin typeface="Aptos Narrow" panose="020B0004020202020204" pitchFamily="34" charset="0"/>
              </a:rPr>
              <a:t>This project is an e-commerce website built with HTML, CSS, and JavaScript. </a:t>
            </a:r>
            <a:r>
              <a:rPr lang="en-US" sz="2400" b="1" dirty="0">
                <a:solidFill>
                  <a:srgbClr val="E3E3E3"/>
                </a:solidFill>
                <a:latin typeface="Aptos Narrow" panose="020B0004020202020204" pitchFamily="34" charset="0"/>
              </a:rPr>
              <a:t>Our team has </a:t>
            </a:r>
            <a:r>
              <a:rPr lang="en-US" sz="2400" b="1" i="0" dirty="0">
                <a:solidFill>
                  <a:srgbClr val="E3E3E3"/>
                </a:solidFill>
                <a:effectLst/>
                <a:latin typeface="Aptos Narrow" panose="020B0004020202020204" pitchFamily="34" charset="0"/>
              </a:rPr>
              <a:t>created the core structure using HTML, defining the layout and product information. CSS provides the website's styling and visual design, ensuring a responsive layout across different screens. JavaScript adds interactivity, allowing features like search bars, product selection, and potentially even a shopping cart. </a:t>
            </a:r>
            <a:endParaRPr lang="en-US" sz="2000" b="1" dirty="0">
              <a:latin typeface="Aptos Narrow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013DD-7286-7B68-3B1E-C2EAD650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00442" y="4033714"/>
            <a:ext cx="4058221" cy="27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99121-5C44-AC56-DED0-923785AEE342}"/>
              </a:ext>
            </a:extLst>
          </p:cNvPr>
          <p:cNvSpPr txBox="1"/>
          <p:nvPr/>
        </p:nvSpPr>
        <p:spPr>
          <a:xfrm>
            <a:off x="1" y="305068"/>
            <a:ext cx="1219199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TECH STACKS</a:t>
            </a:r>
          </a:p>
          <a:p>
            <a:endParaRPr lang="en-IN" dirty="0"/>
          </a:p>
          <a:p>
            <a:pPr algn="l"/>
            <a:endParaRPr lang="en-IN" sz="2000" b="1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300" b="1" dirty="0">
                <a:latin typeface="Aptos Narrow" panose="020B0004020202020204" pitchFamily="34" charset="0"/>
              </a:rPr>
              <a:t>HTML</a:t>
            </a:r>
            <a:r>
              <a:rPr lang="en-IN" sz="2300" dirty="0">
                <a:latin typeface="Aptos Narrow" panose="020B0004020202020204" pitchFamily="34" charset="0"/>
              </a:rPr>
              <a:t>: </a:t>
            </a:r>
            <a:r>
              <a:rPr lang="en-US" sz="2300" b="1" i="0" dirty="0" err="1">
                <a:effectLst/>
                <a:latin typeface="Aptos Narrow" panose="020B0004020202020204" pitchFamily="34" charset="0"/>
              </a:rPr>
              <a:t>HyperText</a:t>
            </a:r>
            <a:r>
              <a:rPr lang="en-US" sz="2300" b="1" i="0" dirty="0">
                <a:effectLst/>
                <a:latin typeface="Aptos Narrow" panose="020B0004020202020204" pitchFamily="34" charset="0"/>
              </a:rPr>
              <a:t> Markup Language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or </a:t>
            </a:r>
            <a:r>
              <a:rPr lang="en-US" sz="2300" b="1" i="0" dirty="0">
                <a:effectLst/>
                <a:latin typeface="Aptos Narrow" panose="020B0004020202020204" pitchFamily="34" charset="0"/>
              </a:rPr>
              <a:t>HTML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is the standard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2" tooltip="Markup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markup language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for documents designed to be displayed in a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3" tooltip="Web brow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browser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. It is often assisted by technologies such as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4" tooltip="C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Cascading Style Sheets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(CSS) and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5" tooltip="Scripting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scripting languages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such as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6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.</a:t>
            </a:r>
          </a:p>
          <a:p>
            <a:pPr algn="just" rtl="0" fontAlgn="base"/>
            <a:endParaRPr lang="en-IN" sz="2300" dirty="0">
              <a:latin typeface="Aptos Narrow" panose="020B0004020202020204" pitchFamily="34" charset="0"/>
            </a:endParaRPr>
          </a:p>
          <a:p>
            <a:pPr algn="l"/>
            <a:endParaRPr lang="en-IN" sz="2300" dirty="0">
              <a:latin typeface="Aptos Narrow" panose="020B00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300" dirty="0">
                <a:latin typeface="Aptos Narrow" panose="020B0004020202020204" pitchFamily="34" charset="0"/>
              </a:rPr>
              <a:t>CSS:  </a:t>
            </a:r>
            <a:r>
              <a:rPr lang="en-US" sz="2300" b="1" i="0" dirty="0">
                <a:effectLst/>
                <a:latin typeface="Aptos Narrow" panose="020B0004020202020204" pitchFamily="34" charset="0"/>
              </a:rPr>
              <a:t>Cascading Style Sheets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(</a:t>
            </a:r>
            <a:r>
              <a:rPr lang="en-US" sz="2300" b="1" i="0" dirty="0">
                <a:effectLst/>
                <a:latin typeface="Aptos Narrow" panose="020B0004020202020204" pitchFamily="34" charset="0"/>
              </a:rPr>
              <a:t>CSS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) is a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7" tooltip="Style sheet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style sheet language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used for specifying the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8" tooltip="Presentation seman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and styling of a document written in a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2" tooltip="Markup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markup language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such as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9" tooltip="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or </a:t>
            </a:r>
            <a:r>
              <a:rPr lang="en-US" sz="2300" b="0" i="0" u="none" strike="noStrike" dirty="0">
                <a:effectLst/>
                <a:latin typeface="Aptos Narrow" panose="020B0004020202020204" pitchFamily="34" charset="0"/>
                <a:hlinkClick r:id="rId10" tooltip="X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XML</a:t>
            </a:r>
            <a:r>
              <a:rPr lang="en-US" sz="2300" b="0" i="0" dirty="0">
                <a:effectLst/>
                <a:latin typeface="Aptos Narrow" panose="020B0004020202020204" pitchFamily="34" charset="0"/>
              </a:rPr>
              <a:t> .</a:t>
            </a:r>
          </a:p>
          <a:p>
            <a:pPr algn="l"/>
            <a:endParaRPr lang="en-US" sz="2300" b="0" i="0" dirty="0">
              <a:effectLst/>
              <a:latin typeface="Aptos Narrow" panose="020B00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300" dirty="0">
              <a:latin typeface="Aptos Narrow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i="0" dirty="0">
                <a:solidFill>
                  <a:srgbClr val="FFFFFF"/>
                </a:solidFill>
                <a:effectLst/>
                <a:latin typeface="Aptos Narrow" panose="020B0004020202020204" pitchFamily="34" charset="0"/>
              </a:rPr>
              <a:t>JAVASCRIPT</a:t>
            </a:r>
            <a:r>
              <a:rPr lang="en-US" sz="2300" b="0" i="0" dirty="0">
                <a:solidFill>
                  <a:srgbClr val="FFFFFF"/>
                </a:solidFill>
                <a:effectLst/>
                <a:latin typeface="Aptos Narrow" panose="020B0004020202020204" pitchFamily="34" charset="0"/>
              </a:rPr>
              <a:t>: JavaScript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 — you can bet that JavaScript is probably involved.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300" b="0" i="0" dirty="0"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2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3CC1A-34B6-E868-4AD3-A707D38FAEA1}"/>
              </a:ext>
            </a:extLst>
          </p:cNvPr>
          <p:cNvSpPr txBox="1"/>
          <p:nvPr/>
        </p:nvSpPr>
        <p:spPr>
          <a:xfrm>
            <a:off x="0" y="-1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dirty="0">
              <a:solidFill>
                <a:srgbClr val="FFFFFF"/>
              </a:solidFill>
              <a:latin typeface="Aptos Narrow" panose="020B0004020202020204" pitchFamily="34" charset="0"/>
            </a:endParaRPr>
          </a:p>
          <a:p>
            <a:pPr algn="l"/>
            <a:endParaRPr lang="en-US" sz="2400" dirty="0">
              <a:solidFill>
                <a:srgbClr val="FFFFFF"/>
              </a:solidFill>
              <a:latin typeface="Aptos Narrow" panose="020B0004020202020204" pitchFamily="34" charset="0"/>
            </a:endParaRPr>
          </a:p>
          <a:p>
            <a:pPr algn="l"/>
            <a:endParaRPr lang="en-US" sz="2400" dirty="0">
              <a:solidFill>
                <a:srgbClr val="FFFFFF"/>
              </a:solidFill>
              <a:latin typeface="Aptos Narrow" panose="020B0004020202020204" pitchFamily="34" charset="0"/>
            </a:endParaRPr>
          </a:p>
          <a:p>
            <a:pPr algn="l"/>
            <a:endParaRPr lang="en-US" sz="2400" dirty="0">
              <a:solidFill>
                <a:srgbClr val="FFFFFF"/>
              </a:solidFill>
              <a:latin typeface="Aptos Narrow" panose="020B0004020202020204" pitchFamily="34" charset="0"/>
            </a:endParaRPr>
          </a:p>
          <a:p>
            <a:pPr algn="l"/>
            <a:endParaRPr lang="en-US" sz="2400" dirty="0">
              <a:solidFill>
                <a:srgbClr val="FFFFFF"/>
              </a:solidFill>
              <a:latin typeface="Aptos Narrow" panose="020B0004020202020204" pitchFamily="34" charset="0"/>
            </a:endParaRPr>
          </a:p>
          <a:p>
            <a:pPr algn="l"/>
            <a:endParaRPr lang="en-US" sz="2400" dirty="0">
              <a:solidFill>
                <a:srgbClr val="FFFFFF"/>
              </a:solidFill>
              <a:latin typeface="Aptos Narrow" panose="020B00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b="1" i="0" dirty="0">
                <a:effectLst/>
                <a:latin typeface="Aptos Narrow" panose="020B0004020202020204" pitchFamily="34" charset="0"/>
              </a:rPr>
              <a:t>Bootstrap: Bootstrap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 (formerly </a:t>
            </a:r>
            <a:r>
              <a:rPr lang="en-IN" sz="2400" b="1" i="0" dirty="0">
                <a:effectLst/>
                <a:latin typeface="Aptos Narrow" panose="020B0004020202020204" pitchFamily="34" charset="0"/>
              </a:rPr>
              <a:t>Twitter Bootstrap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) is a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2" tooltip="Free and open-sou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and open-source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3" tooltip="CSS frame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framework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 directed at responsive,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4" tooltip="Responsive web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mobile-first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5" tooltip="Front-end web develop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front-end web development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. It contains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6" tooltip="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,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7" tooltip="C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 and (optionally)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8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-based design templates for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9" tooltip="Web desig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typography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,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10" tooltip="Form (HTM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forms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,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11" tooltip="Button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buttons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, </a:t>
            </a:r>
            <a:r>
              <a:rPr lang="en-IN" sz="2400" b="0" i="0" u="none" strike="noStrike" dirty="0">
                <a:effectLst/>
                <a:latin typeface="Aptos Narrow" panose="020B0004020202020204" pitchFamily="34" charset="0"/>
                <a:hlinkClick r:id="rId12" tooltip="Web navig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navigation</a:t>
            </a:r>
            <a:r>
              <a:rPr lang="en-IN" sz="2400" b="0" i="0" dirty="0">
                <a:effectLst/>
                <a:latin typeface="Aptos Narrow" panose="020B0004020202020204" pitchFamily="34" charset="0"/>
              </a:rPr>
              <a:t>, and other interface components.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latin typeface="Aptos Narrow" panose="020B0004020202020204" pitchFamily="34" charset="0"/>
            </a:endParaRPr>
          </a:p>
          <a:p>
            <a:pPr algn="l"/>
            <a:endParaRPr lang="en-US" sz="2400" dirty="0">
              <a:latin typeface="Aptos Narrow" panose="020B00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i="0" dirty="0">
                <a:effectLst/>
                <a:latin typeface="Aptos Narrow" panose="020B0004020202020204" pitchFamily="34" charset="0"/>
              </a:rPr>
              <a:t>API Fetching</a:t>
            </a:r>
            <a:r>
              <a:rPr lang="en-US" sz="2400" b="0" i="0" dirty="0">
                <a:effectLst/>
                <a:latin typeface="Aptos Narrow" panose="020B0004020202020204" pitchFamily="34" charset="0"/>
              </a:rPr>
              <a:t>:  The fetch API provides a JavaScript interface  for accessing and manipulating parts of the protocol , such as requests and responses. It also provides a global fetch ( ) method that provides an easy , logical way to fetch resources </a:t>
            </a:r>
            <a:r>
              <a:rPr lang="en-IN" sz="2400" b="0" i="0" dirty="0">
                <a:solidFill>
                  <a:srgbClr val="FFFFFF"/>
                </a:solidFill>
                <a:effectLst/>
                <a:latin typeface="Aptos Narrow" panose="020B0004020202020204" pitchFamily="34" charset="0"/>
              </a:rPr>
              <a:t>asynchronously across the network.</a:t>
            </a:r>
          </a:p>
          <a:p>
            <a:pPr algn="l"/>
            <a:endParaRPr lang="en-IN" sz="2000" dirty="0">
              <a:solidFill>
                <a:srgbClr val="FFFFFF"/>
              </a:solidFill>
              <a:latin typeface="Inter"/>
            </a:endParaRPr>
          </a:p>
          <a:p>
            <a:pPr algn="l"/>
            <a:endParaRPr lang="en-IN" sz="2000" dirty="0">
              <a:solidFill>
                <a:srgbClr val="FFFF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424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0789D-2E5B-EA44-B1DA-A698D4B7C19C}"/>
              </a:ext>
            </a:extLst>
          </p:cNvPr>
          <p:cNvSpPr txBox="1"/>
          <p:nvPr/>
        </p:nvSpPr>
        <p:spPr>
          <a:xfrm>
            <a:off x="0" y="40640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ptos Narrow" panose="020B0004020202020204" pitchFamily="34" charset="0"/>
              </a:rPr>
              <a:t>TEAM MEMBERS:</a:t>
            </a:r>
          </a:p>
          <a:p>
            <a:endParaRPr lang="en-IN" sz="2400" dirty="0">
              <a:latin typeface="Aptos Narrow" panose="020B0004020202020204" pitchFamily="34" charset="0"/>
            </a:endParaRPr>
          </a:p>
          <a:p>
            <a:r>
              <a:rPr lang="en-IN" sz="2400" dirty="0">
                <a:latin typeface="Aptos Narrow" panose="020B0004020202020204" pitchFamily="34" charset="0"/>
              </a:rPr>
              <a:t>Name:                             Roll No:                            Role:</a:t>
            </a:r>
          </a:p>
          <a:p>
            <a:endParaRPr lang="en-IN" sz="2400" dirty="0">
              <a:latin typeface="Aptos Narrow" panose="020B0004020202020204" pitchFamily="34" charset="0"/>
            </a:endParaRPr>
          </a:p>
          <a:p>
            <a:r>
              <a:rPr lang="en-IN" sz="2400" dirty="0">
                <a:latin typeface="Aptos Narrow" panose="020B0004020202020204" pitchFamily="34" charset="0"/>
              </a:rPr>
              <a:t>Gursimran Kaur            2210990350               Fetch API</a:t>
            </a:r>
          </a:p>
          <a:p>
            <a:endParaRPr lang="en-IN" sz="2400" dirty="0">
              <a:latin typeface="Aptos Narrow" panose="020B0004020202020204" pitchFamily="34" charset="0"/>
            </a:endParaRPr>
          </a:p>
          <a:p>
            <a:r>
              <a:rPr lang="en-IN" sz="2400" dirty="0">
                <a:latin typeface="Aptos Narrow" panose="020B0004020202020204" pitchFamily="34" charset="0"/>
              </a:rPr>
              <a:t>Kunisha Dhir                  2210990528                HTML,CSS                     </a:t>
            </a:r>
          </a:p>
          <a:p>
            <a:endParaRPr lang="en-IN" sz="2400" dirty="0">
              <a:latin typeface="Aptos Narrow" panose="020B0004020202020204" pitchFamily="34" charset="0"/>
            </a:endParaRPr>
          </a:p>
          <a:p>
            <a:r>
              <a:rPr lang="en-IN" sz="2400" dirty="0" err="1">
                <a:latin typeface="Aptos Narrow" panose="020B0004020202020204" pitchFamily="34" charset="0"/>
              </a:rPr>
              <a:t>Pinak</a:t>
            </a:r>
            <a:r>
              <a:rPr lang="en-IN" sz="2400" dirty="0">
                <a:latin typeface="Aptos Narrow" panose="020B0004020202020204" pitchFamily="34" charset="0"/>
              </a:rPr>
              <a:t> Dhir                       2210990650                 </a:t>
            </a:r>
            <a:r>
              <a:rPr lang="en-IN" sz="2400" dirty="0" err="1">
                <a:latin typeface="Aptos Narrow" panose="020B0004020202020204" pitchFamily="34" charset="0"/>
              </a:rPr>
              <a:t>CSS,javascript</a:t>
            </a:r>
            <a:r>
              <a:rPr lang="en-IN" sz="2400" dirty="0">
                <a:latin typeface="Aptos Narrow" panose="020B0004020202020204" pitchFamily="34" charset="0"/>
              </a:rPr>
              <a:t>                          </a:t>
            </a:r>
          </a:p>
          <a:p>
            <a:endParaRPr lang="en-IN" sz="2400" dirty="0">
              <a:latin typeface="Aptos Narrow" panose="020B0004020202020204" pitchFamily="34" charset="0"/>
            </a:endParaRPr>
          </a:p>
          <a:p>
            <a:r>
              <a:rPr lang="en-IN" sz="2400" dirty="0">
                <a:latin typeface="Aptos Narrow" panose="020B0004020202020204" pitchFamily="34" charset="0"/>
              </a:rPr>
              <a:t>Pranav Gupta                2210990664                  </a:t>
            </a:r>
            <a:r>
              <a:rPr lang="en-IN" sz="2400" dirty="0" err="1">
                <a:latin typeface="Aptos Narrow" panose="020B0004020202020204" pitchFamily="34" charset="0"/>
              </a:rPr>
              <a:t>Javascript</a:t>
            </a:r>
            <a:r>
              <a:rPr lang="en-IN" sz="2400" dirty="0">
                <a:latin typeface="Aptos Narrow" panose="020B0004020202020204" pitchFamily="34" charset="0"/>
              </a:rPr>
              <a:t>, Fetch API</a:t>
            </a:r>
          </a:p>
        </p:txBody>
      </p:sp>
    </p:spTree>
    <p:extLst>
      <p:ext uri="{BB962C8B-B14F-4D97-AF65-F5344CB8AC3E}">
        <p14:creationId xmlns:p14="http://schemas.microsoft.com/office/powerpoint/2010/main" val="102146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7B898-71D6-94FD-FBBB-7F5B2C1334CB}"/>
              </a:ext>
            </a:extLst>
          </p:cNvPr>
          <p:cNvSpPr txBox="1"/>
          <p:nvPr/>
        </p:nvSpPr>
        <p:spPr>
          <a:xfrm>
            <a:off x="0" y="79363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ptos Narrow" panose="020B0004020202020204" pitchFamily="34" charset="0"/>
              </a:rPr>
              <a:t>OBJECTIVES:</a:t>
            </a:r>
          </a:p>
          <a:p>
            <a:endParaRPr lang="en-IN" dirty="0">
              <a:latin typeface="Aptos Narrow" panose="020B00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The objective of our e-commerce project is to develop a user-friendly online platform that enables customers to conveniently browse, select, and purchase products or services. that enhances the overall shopping experience for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Specifically, our objectives include: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User-Friendly Interface: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Designing a responsive and intuitive user interface that ensures easy navigation and seamless interaction for visitors across various devices.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Shopping Cart Functionality: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Developing a functional shopping cart system that allows users to add/remove items, view order summaries, and proceed to secure checkout seamlessly.</a:t>
            </a:r>
          </a:p>
          <a:p>
            <a:pPr algn="l">
              <a:buFont typeface="+mj-lt"/>
              <a:buAutoNum type="arabicPeriod"/>
            </a:pPr>
            <a:endParaRPr lang="en-US" sz="2400" b="1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Secure Payment Processing: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Integrating secure payment gateways to facilitate safe and reliable transactions, ensuring customer trust and confidence in the purchasing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31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A5666-FC74-9EB4-35CA-4F2EE76822EC}"/>
              </a:ext>
            </a:extLst>
          </p:cNvPr>
          <p:cNvSpPr txBox="1"/>
          <p:nvPr/>
        </p:nvSpPr>
        <p:spPr>
          <a:xfrm>
            <a:off x="0" y="1216324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800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4.Order Management: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Implementing an efficient order management system to track orders, update order statuses, and provide customers with real-time order updates and notifications.</a:t>
            </a:r>
            <a:endParaRPr lang="en-US" sz="2800" dirty="0">
              <a:solidFill>
                <a:srgbClr val="ECECEC"/>
              </a:solidFill>
              <a:latin typeface="Aptos Narrow" panose="020B0004020202020204" pitchFamily="34" charset="0"/>
            </a:endParaRPr>
          </a:p>
          <a:p>
            <a:pPr algn="l"/>
            <a:endParaRPr lang="en-US" sz="2800" b="0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5.Responsive Design: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Ensuring that the website is optimized for various screen sizes and devices, providing a consistent and enjoyable user experience regardless of the device being used.</a:t>
            </a:r>
          </a:p>
          <a:p>
            <a:pPr algn="l"/>
            <a:endParaRPr lang="en-US" sz="2800" b="0" i="0" dirty="0">
              <a:solidFill>
                <a:srgbClr val="ECECEC"/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6.Scalability: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Aptos Narrow" panose="020B0004020202020204" pitchFamily="34" charset="0"/>
              </a:rPr>
              <a:t> Building a scalable architecture that can accommodate growth in both product offerings and user traffic, ensuring the website remains robust and reliable as the business expands.</a:t>
            </a:r>
          </a:p>
        </p:txBody>
      </p:sp>
    </p:spTree>
    <p:extLst>
      <p:ext uri="{BB962C8B-B14F-4D97-AF65-F5344CB8AC3E}">
        <p14:creationId xmlns:p14="http://schemas.microsoft.com/office/powerpoint/2010/main" val="329160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2BC27-D4DE-96A3-FE2A-827AF1A2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381760"/>
            <a:ext cx="8890000" cy="5476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9A11EA-F6F6-5EB5-B5ED-DB700587FF1F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ptos Narrow" panose="020B0004020202020204" pitchFamily="34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87006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0AF13-74A6-E125-EECA-852C8BAE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40"/>
            <a:ext cx="1219200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51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287</TotalTime>
  <Words>591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Narrow</vt:lpstr>
      <vt:lpstr>Arial</vt:lpstr>
      <vt:lpstr>Century Gothic</vt:lpstr>
      <vt:lpstr>Inter</vt:lpstr>
      <vt:lpstr>Söhne</vt:lpstr>
      <vt:lpstr>Wingdings</vt:lpstr>
      <vt:lpstr>Vapor Trail</vt:lpstr>
      <vt:lpstr>Welcome to EASYMART  where convenience meets choice,  and shopping becomes an experience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  where convenience meets choice, and shopping becomes an experience</dc:title>
  <dc:creator>Kunisha Dhir</dc:creator>
  <cp:lastModifiedBy>Navnet Dhir</cp:lastModifiedBy>
  <cp:revision>4</cp:revision>
  <dcterms:created xsi:type="dcterms:W3CDTF">2024-03-12T15:26:32Z</dcterms:created>
  <dcterms:modified xsi:type="dcterms:W3CDTF">2024-03-20T11:48:57Z</dcterms:modified>
</cp:coreProperties>
</file>