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88B8-EDED-9D47-BC5A-69C459486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web service Implementation using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F49C-008C-7641-8180-09F202183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by:</a:t>
            </a:r>
          </a:p>
          <a:p>
            <a:r>
              <a:rPr lang="en-US" dirty="0"/>
              <a:t>Prof Teresa Brooks</a:t>
            </a:r>
          </a:p>
        </p:txBody>
      </p:sp>
    </p:spTree>
    <p:extLst>
      <p:ext uri="{BB962C8B-B14F-4D97-AF65-F5344CB8AC3E}">
        <p14:creationId xmlns:p14="http://schemas.microsoft.com/office/powerpoint/2010/main" val="338881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5234-2E49-8A45-96A3-C1A923D2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C71D9-CE31-834E-9470-91E86F36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500" y="4374961"/>
            <a:ext cx="14702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Gryffindor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4AC571-42EE-2342-8B85-6417277ABC47}"/>
              </a:ext>
            </a:extLst>
          </p:cNvPr>
          <p:cNvSpPr/>
          <p:nvPr/>
        </p:nvSpPr>
        <p:spPr>
          <a:xfrm>
            <a:off x="3856067" y="4373468"/>
            <a:ext cx="13889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Hufflepuff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E29CE9-3C0D-3D42-856B-F3266BBAD82F}"/>
              </a:ext>
            </a:extLst>
          </p:cNvPr>
          <p:cNvSpPr/>
          <p:nvPr/>
        </p:nvSpPr>
        <p:spPr>
          <a:xfrm>
            <a:off x="6413223" y="4351399"/>
            <a:ext cx="13889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Ravenclaw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059B03-1630-3347-BF9C-16268223E468}"/>
              </a:ext>
            </a:extLst>
          </p:cNvPr>
          <p:cNvSpPr/>
          <p:nvPr/>
        </p:nvSpPr>
        <p:spPr>
          <a:xfrm>
            <a:off x="9255225" y="4373468"/>
            <a:ext cx="13889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Slytherin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2A5251-7545-2146-A295-C2BEA6C80AE6}"/>
              </a:ext>
            </a:extLst>
          </p:cNvPr>
          <p:cNvSpPr/>
          <p:nvPr/>
        </p:nvSpPr>
        <p:spPr>
          <a:xfrm>
            <a:off x="5245029" y="2834812"/>
            <a:ext cx="1354238" cy="821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53459B-F46D-DC4A-82BE-A3AFD9F22318}"/>
              </a:ext>
            </a:extLst>
          </p:cNvPr>
          <p:cNvSpPr/>
          <p:nvPr/>
        </p:nvSpPr>
        <p:spPr>
          <a:xfrm>
            <a:off x="5227667" y="1596419"/>
            <a:ext cx="13889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Student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AE3062-F7C5-A64A-89A4-7FD153E55E5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922148" y="2510819"/>
            <a:ext cx="0" cy="32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3FA5B27-4AB6-6646-B04D-F7817A4D913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5400000">
            <a:off x="3621206" y="2074019"/>
            <a:ext cx="718346" cy="3883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C07AB6D-B121-9C4D-B528-95B0A87CB47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4877922" y="3329241"/>
            <a:ext cx="716853" cy="137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833F0A-7F10-E446-9F32-5253181487F8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6167534" y="3411229"/>
            <a:ext cx="694784" cy="1185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908A6B4-76CA-504B-8828-745DA297A2B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84164" y="4015041"/>
            <a:ext cx="4065542" cy="358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8CCB2B-8EA9-394E-87E8-45391B283CA8}"/>
              </a:ext>
            </a:extLst>
          </p:cNvPr>
          <p:cNvSpPr/>
          <p:nvPr/>
        </p:nvSpPr>
        <p:spPr>
          <a:xfrm>
            <a:off x="1399079" y="5549994"/>
            <a:ext cx="1279059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3AFF9DD-700A-F042-A716-48F68FD5461D}"/>
              </a:ext>
            </a:extLst>
          </p:cNvPr>
          <p:cNvSpPr/>
          <p:nvPr/>
        </p:nvSpPr>
        <p:spPr>
          <a:xfrm>
            <a:off x="3911018" y="5549994"/>
            <a:ext cx="1279059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A9F53C0-2D32-F04A-B047-F501EF919CE6}"/>
              </a:ext>
            </a:extLst>
          </p:cNvPr>
          <p:cNvSpPr/>
          <p:nvPr/>
        </p:nvSpPr>
        <p:spPr>
          <a:xfrm>
            <a:off x="6468174" y="5549994"/>
            <a:ext cx="1279059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F62A15-5A85-634D-8A01-154D0E9EF299}"/>
              </a:ext>
            </a:extLst>
          </p:cNvPr>
          <p:cNvSpPr/>
          <p:nvPr/>
        </p:nvSpPr>
        <p:spPr>
          <a:xfrm>
            <a:off x="9310176" y="5549994"/>
            <a:ext cx="1279059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BA82B3B-9F5A-E34B-8A9B-C5C124A20635}"/>
              </a:ext>
            </a:extLst>
          </p:cNvPr>
          <p:cNvSpPr/>
          <p:nvPr/>
        </p:nvSpPr>
        <p:spPr>
          <a:xfrm>
            <a:off x="4899915" y="6250081"/>
            <a:ext cx="2305936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Leaving the Hogwarts House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9E76791-69E3-844C-B3DF-9E123D59A0A5}"/>
              </a:ext>
            </a:extLst>
          </p:cNvPr>
          <p:cNvCxnSpPr>
            <a:stCxn id="31" idx="2"/>
          </p:cNvCxnSpPr>
          <p:nvPr/>
        </p:nvCxnSpPr>
        <p:spPr>
          <a:xfrm rot="16200000" flipH="1">
            <a:off x="3258522" y="4887293"/>
            <a:ext cx="421481" cy="2861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BD50A46-AC00-7B4B-B389-38ED46408BFF}"/>
              </a:ext>
            </a:extLst>
          </p:cNvPr>
          <p:cNvCxnSpPr>
            <a:stCxn id="44" idx="2"/>
            <a:endCxn id="46" idx="3"/>
          </p:cNvCxnSpPr>
          <p:nvPr/>
        </p:nvCxnSpPr>
        <p:spPr>
          <a:xfrm rot="5400000">
            <a:off x="8367039" y="4946019"/>
            <a:ext cx="421481" cy="2743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DD6D0D-4CAC-2248-85E5-B9D20E7FCF40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 flipH="1">
            <a:off x="6052883" y="6107206"/>
            <a:ext cx="1054821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ACFC1A-44C0-654E-A47D-D76735681840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4550548" y="6107206"/>
            <a:ext cx="150233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4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28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Restful web service Implementation using docker</vt:lpstr>
      <vt:lpstr>Implementation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2018-12-12T03:34:42Z</dcterms:created>
  <dcterms:modified xsi:type="dcterms:W3CDTF">2018-12-12T03:57:11Z</dcterms:modified>
</cp:coreProperties>
</file>