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93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0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957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65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5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10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60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5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1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15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9EB0-02D6-40AA-8FB2-8B88191C93C4}" type="datetimeFigureOut">
              <a:rPr lang="en-IN" smtClean="0"/>
              <a:t>12-01-2024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A4D58-43A0-44DE-9E86-20C3CE1DA4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0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50" y="1462869"/>
            <a:ext cx="4389500" cy="39322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620108" y="342900"/>
            <a:ext cx="706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2060"/>
                </a:solidFill>
              </a:rPr>
              <a:t>Slot Management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9423" y="1160586"/>
            <a:ext cx="1960685" cy="203132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GB" dirty="0" smtClean="0">
                <a:solidFill>
                  <a:srgbClr val="002060"/>
                </a:solidFill>
              </a:rPr>
              <a:t>Display the button as active when available, otherwise don’t show provision to change(ON/OFF non-editable)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20108" y="2839915"/>
            <a:ext cx="2558561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00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108" y="342900"/>
            <a:ext cx="706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2060"/>
                </a:solidFill>
              </a:rPr>
              <a:t>Auto Selection of Vehicle During Registration</a:t>
            </a:r>
            <a:endParaRPr lang="en-IN" sz="2400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11" y="804565"/>
            <a:ext cx="3086135" cy="576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9423" y="1160586"/>
            <a:ext cx="2980592" cy="452431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Pick up from </a:t>
            </a:r>
            <a:r>
              <a:rPr lang="en-GB" dirty="0" err="1" smtClean="0">
                <a:solidFill>
                  <a:srgbClr val="002060"/>
                </a:solidFill>
              </a:rPr>
              <a:t>Vahaan</a:t>
            </a:r>
            <a:r>
              <a:rPr lang="en-GB" dirty="0" smtClean="0">
                <a:solidFill>
                  <a:srgbClr val="002060"/>
                </a:solidFill>
              </a:rPr>
              <a:t> &amp; Display the available vehicles registered using this No. By default selected checkbox with provision to change car(If same brand, model, fuel is present in DYD DB, else normal flow)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If user clicks Yes after selecting any car/cars : he is redirected to User Profile Screen</a:t>
            </a:r>
          </a:p>
          <a:p>
            <a:pPr marL="285750" indent="-285750" algn="just">
              <a:buFontTx/>
              <a:buChar char="-"/>
            </a:pPr>
            <a:r>
              <a:rPr lang="en-GB" dirty="0" smtClean="0">
                <a:solidFill>
                  <a:srgbClr val="002060"/>
                </a:solidFill>
              </a:rPr>
              <a:t>If user clicks No, then he is taken to the Brand Selection page.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53054" y="2259623"/>
            <a:ext cx="2338754" cy="6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4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0108" y="342900"/>
            <a:ext cx="7069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 smtClean="0">
                <a:solidFill>
                  <a:srgbClr val="002060"/>
                </a:solidFill>
              </a:rPr>
              <a:t>Admin Dashboard Plus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7923" y="1239320"/>
            <a:ext cx="2980592" cy="258532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Services Completed 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Services Cancelled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Services </a:t>
            </a:r>
            <a:r>
              <a:rPr lang="en-GB" dirty="0" smtClean="0">
                <a:solidFill>
                  <a:srgbClr val="002060"/>
                </a:solidFill>
              </a:rPr>
              <a:t>Rescheduled </a:t>
            </a:r>
            <a:r>
              <a:rPr lang="en-GB" dirty="0">
                <a:solidFill>
                  <a:srgbClr val="002060"/>
                </a:solidFill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Services Pending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Services Ongoing : 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Slots Utilized :</a:t>
            </a:r>
          </a:p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# Customers Ordered More than One Order &amp; Completed </a:t>
            </a:r>
            <a:r>
              <a:rPr lang="en-GB" dirty="0" smtClean="0">
                <a:solidFill>
                  <a:srgbClr val="002060"/>
                </a:solidFill>
              </a:rPr>
              <a:t>: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23484" y="1142802"/>
            <a:ext cx="2980592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GB" dirty="0">
                <a:solidFill>
                  <a:srgbClr val="002060"/>
                </a:solidFill>
              </a:rPr>
              <a:t>Package Wise Revenue Contribution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039" y="4111078"/>
            <a:ext cx="2079923" cy="64633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</a:rPr>
              <a:t>SV Wise Revenue </a:t>
            </a:r>
            <a:r>
              <a:rPr lang="fr-FR" dirty="0" smtClean="0">
                <a:solidFill>
                  <a:srgbClr val="002060"/>
                </a:solidFill>
              </a:rPr>
              <a:t>Contribution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23484" y="2391507"/>
            <a:ext cx="2079923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solidFill>
                  <a:srgbClr val="002060"/>
                </a:solidFill>
              </a:rPr>
              <a:t>SV Vs SG Revenue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69" y="1123750"/>
            <a:ext cx="5776461" cy="46105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3068515" y="2057399"/>
            <a:ext cx="905608" cy="6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</p:cNvCxnSpPr>
          <p:nvPr/>
        </p:nvCxnSpPr>
        <p:spPr>
          <a:xfrm flipV="1">
            <a:off x="2329962" y="3818386"/>
            <a:ext cx="1934307" cy="61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183315" y="2760839"/>
            <a:ext cx="2224454" cy="87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7042638" y="1789133"/>
            <a:ext cx="3103685" cy="1147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84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13</cp:revision>
  <dcterms:created xsi:type="dcterms:W3CDTF">2024-01-11T13:00:34Z</dcterms:created>
  <dcterms:modified xsi:type="dcterms:W3CDTF">2024-01-12T12:52:38Z</dcterms:modified>
</cp:coreProperties>
</file>