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6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3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627"/>
    <a:srgbClr val="2EC4B6"/>
    <a:srgbClr val="FDFFFC"/>
    <a:srgbClr val="E71D36"/>
    <a:srgbClr val="FF9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3" autoAdjust="0"/>
    <p:restoredTop sz="89571" autoAdjust="0"/>
  </p:normalViewPr>
  <p:slideViewPr>
    <p:cSldViewPr snapToGrid="0">
      <p:cViewPr varScale="1">
        <p:scale>
          <a:sx n="77" d="100"/>
          <a:sy n="77" d="100"/>
        </p:scale>
        <p:origin x="1186" y="72"/>
      </p:cViewPr>
      <p:guideLst>
        <p:guide orient="horz" pos="2160"/>
        <p:guide pos="3840"/>
        <p:guide pos="370"/>
        <p:guide pos="73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24AB5-F830-432E-8F3F-99870E839881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5462C-089A-4C6F-9E61-0B5F6494AF6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557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Pexels.com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5462C-089A-4C6F-9E61-0B5F6494AF68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602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83AA-93EC-41E1-9E7F-9D89ACB61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968C-DB33-4EA0-A0F4-28629E2FD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6DA9-1B88-412D-9237-D4FFC10C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86AB9-3998-43A0-920D-0BE1FAE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19F11-26B5-44FE-9CD7-393EDAA5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339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D710-C02C-4EA1-A285-0362FF0E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0F387-FCAD-4326-B76B-428C91866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CEEC1-A726-49A6-AA42-55FD43B0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ACF9-0646-4F74-A214-8677BCF0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6974-CBD9-4C4D-8999-0AF273A3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67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BCDAC-5AC3-4D2A-9514-47E68A7E3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342CD-3EEB-40CB-92FB-10A8F65C1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A9170-E800-45E0-9C79-AFD1D542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3C0FC-96E7-4B28-8070-437B9303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553B-A0A1-48AF-8E1B-9F49176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49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EC0A-FE8A-4392-90CD-30E122C3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D8208-92A0-4975-B627-71FD958F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23A1B-FEED-46C4-85D6-840DAFD9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9A07-10F7-4DFB-B06F-4BBFC04C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4A71-66DA-48DC-B739-FB8378CE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948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5B5B-2EE0-4295-8C85-F2E4ADE81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71781-5490-470D-BD60-C571793B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60A2E-E1C1-47D8-A014-542A6EAF8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EDDA-FB37-4C6E-B71F-34A75A3D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31F3-AAA9-4247-93B4-B526B303E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289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F9C14-BB33-411D-AF78-9747E9CF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F3FB-08A6-4427-AFBE-582590B80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7B7E7-2F4F-4BCD-886F-90AE4847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A0809-C08F-4BE0-804E-EE781D68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52D82-A22C-42AD-A07C-9FF15791D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4018E-6691-4CF0-97F7-61B3F262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053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76487-3B15-41D0-893B-39806927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6C5D-2A7A-4AB3-8612-B3DF5721F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91BFB-FD17-4C55-826C-12DE31A15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B4FA0-3675-44B0-8B33-3C2EE41F2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3DAF8-FBB2-45F1-88E2-4F0E3EC17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5D371-AF96-4028-AA61-524A3D6C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1A9D3-CCDD-4CF5-A158-B0EF16AA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CBC37-BAF4-42F3-9C2D-8E28FC0B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667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5814-688F-4913-BCF5-E045133B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F27EC-E6D2-4FA4-BE0F-CCC34F23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DE8AA-D380-4C5D-AEE7-73CA5731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08E5C-E1A1-4329-BE25-B82CC3A1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082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EB91C-9B05-4DFD-B172-CC7EC040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1D9E6-0C1F-4BAC-96BE-431D53EF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85082-A51F-4DB2-815D-A033408C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46457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95F61-642D-4AB7-8F59-4686FA86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ADE7-888A-45A9-9837-6BDC4BF01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341FA-7B04-4FBE-9016-E65B0A947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1395F-57C4-4E42-8342-8EF54F7F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FE032-D941-450D-A790-A4D12B79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9F50B-1C29-4B24-8EFC-66C36701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647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9B0E-C8E8-4181-878A-C9B161CF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86453-2A93-4F7F-AA0B-75D274FCC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03B9F-EE8A-4AB7-9198-02A174A7B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3E704-44F7-4DFA-8FA9-A5829D7D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E3C8-B0C4-425E-A830-3F6CE4F08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9C45D-CF5E-4593-A40A-512C5914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00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B1312-0CC7-4EB2-BD60-2F54630F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90C42-0961-4E74-9286-7D60C116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0A0C-8A2C-4FBD-ADC3-8384F2A91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48963-B3F9-4BB7-B8B1-4C59A4BD48EF}" type="datetimeFigureOut">
              <a:rPr lang="en-ID" smtClean="0"/>
              <a:t>21/04/2025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4283-A2E3-48E7-A30D-2AF6CEC4E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FFF0D-FB86-4DF8-93F3-3E533730B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976B4-F96F-41CF-B482-412D6E2DB48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366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group of people in a room&#10;&#10;Description automatically generated">
            <a:extLst>
              <a:ext uri="{FF2B5EF4-FFF2-40B4-BE49-F238E27FC236}">
                <a16:creationId xmlns:a16="http://schemas.microsoft.com/office/drawing/2014/main" id="{BCEBA929-175C-4CBD-903D-C7B46A6C7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3" b="23841"/>
          <a:stretch/>
        </p:blipFill>
        <p:spPr>
          <a:xfrm flipH="1">
            <a:off x="0" y="1"/>
            <a:ext cx="12192000" cy="6857999"/>
          </a:xfrm>
          <a:custGeom>
            <a:avLst/>
            <a:gdLst>
              <a:gd name="connsiteX0" fmla="*/ 12192000 w 12192000"/>
              <a:gd name="connsiteY0" fmla="*/ 0 h 6857999"/>
              <a:gd name="connsiteX1" fmla="*/ 0 w 12192000"/>
              <a:gd name="connsiteY1" fmla="*/ 0 h 6857999"/>
              <a:gd name="connsiteX2" fmla="*/ 0 w 12192000"/>
              <a:gd name="connsiteY2" fmla="*/ 6857999 h 6857999"/>
              <a:gd name="connsiteX3" fmla="*/ 1219200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close/>
              </a:path>
            </a:pathLst>
          </a:cu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F7C0EFE-23F1-49F9-88B1-A0471613B1B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FDFFFC">
                  <a:alpha val="15000"/>
                </a:srgbClr>
              </a:gs>
              <a:gs pos="100000">
                <a:srgbClr val="FDFFF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6E042E9-34A9-42D6-8C1D-51D7371C6374}"/>
              </a:ext>
            </a:extLst>
          </p:cNvPr>
          <p:cNvSpPr/>
          <p:nvPr/>
        </p:nvSpPr>
        <p:spPr>
          <a:xfrm>
            <a:off x="2240593" y="5402612"/>
            <a:ext cx="2242419" cy="1455388"/>
          </a:xfrm>
          <a:custGeom>
            <a:avLst/>
            <a:gdLst>
              <a:gd name="connsiteX0" fmla="*/ 1315680 w 2242419"/>
              <a:gd name="connsiteY0" fmla="*/ 1 h 1455388"/>
              <a:gd name="connsiteX1" fmla="*/ 1597209 w 2242419"/>
              <a:gd name="connsiteY1" fmla="*/ 118131 h 1455388"/>
              <a:gd name="connsiteX2" fmla="*/ 2126191 w 2242419"/>
              <a:gd name="connsiteY2" fmla="*/ 644605 h 1455388"/>
              <a:gd name="connsiteX3" fmla="*/ 2229427 w 2242419"/>
              <a:gd name="connsiteY3" fmla="*/ 1029884 h 1455388"/>
              <a:gd name="connsiteX4" fmla="*/ 2115069 w 2242419"/>
              <a:gd name="connsiteY4" fmla="*/ 1455388 h 1455388"/>
              <a:gd name="connsiteX5" fmla="*/ 29544 w 2242419"/>
              <a:gd name="connsiteY5" fmla="*/ 1455388 h 1455388"/>
              <a:gd name="connsiteX6" fmla="*/ 13825 w 2242419"/>
              <a:gd name="connsiteY6" fmla="*/ 1417082 h 1455388"/>
              <a:gd name="connsiteX7" fmla="*/ 12994 w 2242419"/>
              <a:gd name="connsiteY7" fmla="*/ 1210834 h 1455388"/>
              <a:gd name="connsiteX8" fmla="*/ 207869 w 2242419"/>
              <a:gd name="connsiteY8" fmla="*/ 490404 h 1455388"/>
              <a:gd name="connsiteX9" fmla="*/ 489847 w 2242419"/>
              <a:gd name="connsiteY9" fmla="*/ 207126 h 1455388"/>
              <a:gd name="connsiteX10" fmla="*/ 1211370 w 2242419"/>
              <a:gd name="connsiteY10" fmla="*/ 13795 h 1455388"/>
              <a:gd name="connsiteX11" fmla="*/ 1315680 w 2242419"/>
              <a:gd name="connsiteY11" fmla="*/ 1 h 145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2419" h="1455388">
                <a:moveTo>
                  <a:pt x="1315680" y="1"/>
                </a:moveTo>
                <a:cubicBezTo>
                  <a:pt x="1420075" y="-51"/>
                  <a:pt x="1522021" y="40673"/>
                  <a:pt x="1597209" y="118131"/>
                </a:cubicBezTo>
                <a:lnTo>
                  <a:pt x="2126191" y="644605"/>
                </a:lnTo>
                <a:cubicBezTo>
                  <a:pt x="2225816" y="745547"/>
                  <a:pt x="2265233" y="892653"/>
                  <a:pt x="2229427" y="1029884"/>
                </a:cubicBezTo>
                <a:lnTo>
                  <a:pt x="2115069" y="1455388"/>
                </a:lnTo>
                <a:lnTo>
                  <a:pt x="29544" y="1455388"/>
                </a:lnTo>
                <a:lnTo>
                  <a:pt x="13825" y="1417082"/>
                </a:lnTo>
                <a:cubicBezTo>
                  <a:pt x="-4007" y="1350534"/>
                  <a:pt x="-4910" y="1279450"/>
                  <a:pt x="12994" y="1210834"/>
                </a:cubicBezTo>
                <a:lnTo>
                  <a:pt x="207869" y="490404"/>
                </a:lnTo>
                <a:cubicBezTo>
                  <a:pt x="243050" y="350838"/>
                  <a:pt x="352081" y="244041"/>
                  <a:pt x="489847" y="207126"/>
                </a:cubicBezTo>
                <a:lnTo>
                  <a:pt x="1211370" y="13795"/>
                </a:lnTo>
                <a:cubicBezTo>
                  <a:pt x="1245812" y="4566"/>
                  <a:pt x="1280882" y="18"/>
                  <a:pt x="1315680" y="1"/>
                </a:cubicBezTo>
                <a:close/>
              </a:path>
            </a:pathLst>
          </a:custGeom>
          <a:solidFill>
            <a:srgbClr val="011627">
              <a:alpha val="3000"/>
            </a:srgbClr>
          </a:solidFill>
          <a:ln w="74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4719CA6D-7E9D-4E22-9FCA-46BCC67E6DC7}"/>
              </a:ext>
            </a:extLst>
          </p:cNvPr>
          <p:cNvSpPr/>
          <p:nvPr/>
        </p:nvSpPr>
        <p:spPr>
          <a:xfrm rot="20700000">
            <a:off x="4841652" y="1277037"/>
            <a:ext cx="3538320" cy="3237187"/>
          </a:xfrm>
          <a:custGeom>
            <a:avLst/>
            <a:gdLst>
              <a:gd name="connsiteX0" fmla="*/ 4673763 w 6987414"/>
              <a:gd name="connsiteY0" fmla="*/ 0 h 6392741"/>
              <a:gd name="connsiteX1" fmla="*/ 2376836 w 6987414"/>
              <a:gd name="connsiteY1" fmla="*/ 0 h 6392741"/>
              <a:gd name="connsiteX2" fmla="*/ 1313857 w 6987414"/>
              <a:gd name="connsiteY2" fmla="*/ 616974 h 6392741"/>
              <a:gd name="connsiteX3" fmla="*/ 161677 w 6987414"/>
              <a:gd name="connsiteY3" fmla="*/ 2601697 h 6392741"/>
              <a:gd name="connsiteX4" fmla="*/ 161677 w 6987414"/>
              <a:gd name="connsiteY4" fmla="*/ 3828212 h 6392741"/>
              <a:gd name="connsiteX5" fmla="*/ 1313857 w 6987414"/>
              <a:gd name="connsiteY5" fmla="*/ 5820369 h 6392741"/>
              <a:gd name="connsiteX6" fmla="*/ 2376836 w 6987414"/>
              <a:gd name="connsiteY6" fmla="*/ 6437342 h 6392741"/>
              <a:gd name="connsiteX7" fmla="*/ 4673763 w 6987414"/>
              <a:gd name="connsiteY7" fmla="*/ 6437342 h 6392741"/>
              <a:gd name="connsiteX8" fmla="*/ 5736742 w 6987414"/>
              <a:gd name="connsiteY8" fmla="*/ 5820369 h 6392741"/>
              <a:gd name="connsiteX9" fmla="*/ 6888922 w 6987414"/>
              <a:gd name="connsiteY9" fmla="*/ 3828212 h 6392741"/>
              <a:gd name="connsiteX10" fmla="*/ 6888922 w 6987414"/>
              <a:gd name="connsiteY10" fmla="*/ 2601697 h 6392741"/>
              <a:gd name="connsiteX11" fmla="*/ 5736742 w 6987414"/>
              <a:gd name="connsiteY11" fmla="*/ 616974 h 6392741"/>
              <a:gd name="connsiteX12" fmla="*/ 4673763 w 6987414"/>
              <a:gd name="connsiteY12" fmla="*/ 0 h 639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87414" h="6392741">
                <a:moveTo>
                  <a:pt x="4673763" y="0"/>
                </a:moveTo>
                <a:lnTo>
                  <a:pt x="2376836" y="0"/>
                </a:lnTo>
                <a:cubicBezTo>
                  <a:pt x="1938264" y="0"/>
                  <a:pt x="1529426" y="230436"/>
                  <a:pt x="1313857" y="616974"/>
                </a:cubicBezTo>
                <a:lnTo>
                  <a:pt x="161677" y="2601697"/>
                </a:lnTo>
                <a:cubicBezTo>
                  <a:pt x="-53892" y="2980802"/>
                  <a:pt x="-53892" y="3449107"/>
                  <a:pt x="161677" y="3828212"/>
                </a:cubicBezTo>
                <a:lnTo>
                  <a:pt x="1313857" y="5820369"/>
                </a:lnTo>
                <a:cubicBezTo>
                  <a:pt x="1529426" y="6199473"/>
                  <a:pt x="1938264" y="6437342"/>
                  <a:pt x="2376836" y="6437342"/>
                </a:cubicBezTo>
                <a:lnTo>
                  <a:pt x="4673763" y="6437342"/>
                </a:lnTo>
                <a:cubicBezTo>
                  <a:pt x="5112335" y="6437342"/>
                  <a:pt x="5521173" y="6206907"/>
                  <a:pt x="5736742" y="5820369"/>
                </a:cubicBezTo>
                <a:lnTo>
                  <a:pt x="6888922" y="3828212"/>
                </a:lnTo>
                <a:cubicBezTo>
                  <a:pt x="7104491" y="3449107"/>
                  <a:pt x="7104491" y="2980802"/>
                  <a:pt x="6888922" y="2601697"/>
                </a:cubicBezTo>
                <a:lnTo>
                  <a:pt x="5736742" y="616974"/>
                </a:lnTo>
                <a:cubicBezTo>
                  <a:pt x="5521173" y="230436"/>
                  <a:pt x="5112335" y="0"/>
                  <a:pt x="4673763" y="0"/>
                </a:cubicBezTo>
                <a:close/>
              </a:path>
            </a:pathLst>
          </a:custGeom>
          <a:solidFill>
            <a:srgbClr val="011627">
              <a:alpha val="3000"/>
            </a:srgbClr>
          </a:solidFill>
          <a:ln w="74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203CD7-1FA7-4404-9B1A-1AC48E946941}"/>
              </a:ext>
            </a:extLst>
          </p:cNvPr>
          <p:cNvSpPr/>
          <p:nvPr/>
        </p:nvSpPr>
        <p:spPr>
          <a:xfrm rot="16200000">
            <a:off x="10047891" y="837345"/>
            <a:ext cx="2600457" cy="1687764"/>
          </a:xfrm>
          <a:custGeom>
            <a:avLst/>
            <a:gdLst>
              <a:gd name="connsiteX0" fmla="*/ 1315680 w 2242419"/>
              <a:gd name="connsiteY0" fmla="*/ 1 h 1455388"/>
              <a:gd name="connsiteX1" fmla="*/ 1597209 w 2242419"/>
              <a:gd name="connsiteY1" fmla="*/ 118131 h 1455388"/>
              <a:gd name="connsiteX2" fmla="*/ 2126191 w 2242419"/>
              <a:gd name="connsiteY2" fmla="*/ 644605 h 1455388"/>
              <a:gd name="connsiteX3" fmla="*/ 2229427 w 2242419"/>
              <a:gd name="connsiteY3" fmla="*/ 1029884 h 1455388"/>
              <a:gd name="connsiteX4" fmla="*/ 2115069 w 2242419"/>
              <a:gd name="connsiteY4" fmla="*/ 1455388 h 1455388"/>
              <a:gd name="connsiteX5" fmla="*/ 29544 w 2242419"/>
              <a:gd name="connsiteY5" fmla="*/ 1455388 h 1455388"/>
              <a:gd name="connsiteX6" fmla="*/ 13825 w 2242419"/>
              <a:gd name="connsiteY6" fmla="*/ 1417082 h 1455388"/>
              <a:gd name="connsiteX7" fmla="*/ 12994 w 2242419"/>
              <a:gd name="connsiteY7" fmla="*/ 1210834 h 1455388"/>
              <a:gd name="connsiteX8" fmla="*/ 207869 w 2242419"/>
              <a:gd name="connsiteY8" fmla="*/ 490404 h 1455388"/>
              <a:gd name="connsiteX9" fmla="*/ 489847 w 2242419"/>
              <a:gd name="connsiteY9" fmla="*/ 207126 h 1455388"/>
              <a:gd name="connsiteX10" fmla="*/ 1211370 w 2242419"/>
              <a:gd name="connsiteY10" fmla="*/ 13795 h 1455388"/>
              <a:gd name="connsiteX11" fmla="*/ 1315680 w 2242419"/>
              <a:gd name="connsiteY11" fmla="*/ 1 h 145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2419" h="1455388">
                <a:moveTo>
                  <a:pt x="1315680" y="1"/>
                </a:moveTo>
                <a:cubicBezTo>
                  <a:pt x="1420075" y="-51"/>
                  <a:pt x="1522021" y="40673"/>
                  <a:pt x="1597209" y="118131"/>
                </a:cubicBezTo>
                <a:lnTo>
                  <a:pt x="2126191" y="644605"/>
                </a:lnTo>
                <a:cubicBezTo>
                  <a:pt x="2225816" y="745547"/>
                  <a:pt x="2265233" y="892653"/>
                  <a:pt x="2229427" y="1029884"/>
                </a:cubicBezTo>
                <a:lnTo>
                  <a:pt x="2115069" y="1455388"/>
                </a:lnTo>
                <a:lnTo>
                  <a:pt x="29544" y="1455388"/>
                </a:lnTo>
                <a:lnTo>
                  <a:pt x="13825" y="1417082"/>
                </a:lnTo>
                <a:cubicBezTo>
                  <a:pt x="-4007" y="1350534"/>
                  <a:pt x="-4910" y="1279450"/>
                  <a:pt x="12994" y="1210834"/>
                </a:cubicBezTo>
                <a:lnTo>
                  <a:pt x="207869" y="490404"/>
                </a:lnTo>
                <a:cubicBezTo>
                  <a:pt x="243050" y="350838"/>
                  <a:pt x="352081" y="244041"/>
                  <a:pt x="489847" y="207126"/>
                </a:cubicBezTo>
                <a:lnTo>
                  <a:pt x="1211370" y="13795"/>
                </a:lnTo>
                <a:cubicBezTo>
                  <a:pt x="1245812" y="4566"/>
                  <a:pt x="1280882" y="18"/>
                  <a:pt x="1315680" y="1"/>
                </a:cubicBezTo>
                <a:close/>
              </a:path>
            </a:pathLst>
          </a:custGeom>
          <a:solidFill>
            <a:srgbClr val="011627">
              <a:alpha val="3000"/>
            </a:srgbClr>
          </a:solidFill>
          <a:ln w="74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D014A3-D35C-4A54-BE58-B744C651EE5D}"/>
              </a:ext>
            </a:extLst>
          </p:cNvPr>
          <p:cNvSpPr/>
          <p:nvPr/>
        </p:nvSpPr>
        <p:spPr>
          <a:xfrm>
            <a:off x="1104203" y="6471020"/>
            <a:ext cx="763475" cy="386980"/>
          </a:xfrm>
          <a:custGeom>
            <a:avLst/>
            <a:gdLst>
              <a:gd name="connsiteX0" fmla="*/ 316721 w 505845"/>
              <a:gd name="connsiteY0" fmla="*/ 3073 h 256396"/>
              <a:gd name="connsiteX1" fmla="*/ 357768 w 505845"/>
              <a:gd name="connsiteY1" fmla="*/ 27111 h 256396"/>
              <a:gd name="connsiteX2" fmla="*/ 479171 w 505845"/>
              <a:gd name="connsiteY2" fmla="*/ 147939 h 256396"/>
              <a:gd name="connsiteX3" fmla="*/ 502864 w 505845"/>
              <a:gd name="connsiteY3" fmla="*/ 236361 h 256396"/>
              <a:gd name="connsiteX4" fmla="*/ 497479 w 505845"/>
              <a:gd name="connsiteY4" fmla="*/ 256396 h 256396"/>
              <a:gd name="connsiteX5" fmla="*/ 0 w 505845"/>
              <a:gd name="connsiteY5" fmla="*/ 256396 h 256396"/>
              <a:gd name="connsiteX6" fmla="*/ 38910 w 505845"/>
              <a:gd name="connsiteY6" fmla="*/ 112549 h 256396"/>
              <a:gd name="connsiteX7" fmla="*/ 103625 w 505845"/>
              <a:gd name="connsiteY7" fmla="*/ 47536 h 256396"/>
              <a:gd name="connsiteX8" fmla="*/ 269217 w 505845"/>
              <a:gd name="connsiteY8" fmla="*/ 3166 h 256396"/>
              <a:gd name="connsiteX9" fmla="*/ 316721 w 505845"/>
              <a:gd name="connsiteY9" fmla="*/ 3073 h 25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845" h="256396">
                <a:moveTo>
                  <a:pt x="316721" y="3073"/>
                </a:moveTo>
                <a:cubicBezTo>
                  <a:pt x="332031" y="7156"/>
                  <a:pt x="346264" y="15260"/>
                  <a:pt x="357768" y="27111"/>
                </a:cubicBezTo>
                <a:lnTo>
                  <a:pt x="479171" y="147939"/>
                </a:lnTo>
                <a:cubicBezTo>
                  <a:pt x="502035" y="171105"/>
                  <a:pt x="511082" y="204867"/>
                  <a:pt x="502864" y="236361"/>
                </a:cubicBezTo>
                <a:lnTo>
                  <a:pt x="497479" y="256396"/>
                </a:lnTo>
                <a:lnTo>
                  <a:pt x="0" y="256396"/>
                </a:lnTo>
                <a:lnTo>
                  <a:pt x="38910" y="112549"/>
                </a:lnTo>
                <a:cubicBezTo>
                  <a:pt x="46984" y="80518"/>
                  <a:pt x="72007" y="56008"/>
                  <a:pt x="103625" y="47536"/>
                </a:cubicBezTo>
                <a:lnTo>
                  <a:pt x="269217" y="3166"/>
                </a:lnTo>
                <a:cubicBezTo>
                  <a:pt x="285026" y="-1070"/>
                  <a:pt x="301412" y="-1009"/>
                  <a:pt x="316721" y="3073"/>
                </a:cubicBezTo>
                <a:close/>
              </a:path>
            </a:pathLst>
          </a:custGeom>
          <a:solidFill>
            <a:srgbClr val="FF9F1C"/>
          </a:solidFill>
          <a:ln w="7429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8D7B202-DE28-40C8-8134-E568F2204D84}"/>
              </a:ext>
            </a:extLst>
          </p:cNvPr>
          <p:cNvSpPr/>
          <p:nvPr/>
        </p:nvSpPr>
        <p:spPr>
          <a:xfrm>
            <a:off x="0" y="5715000"/>
            <a:ext cx="927571" cy="1143000"/>
          </a:xfrm>
          <a:custGeom>
            <a:avLst/>
            <a:gdLst>
              <a:gd name="connsiteX0" fmla="*/ 185270 w 614568"/>
              <a:gd name="connsiteY0" fmla="*/ 1 h 757302"/>
              <a:gd name="connsiteX1" fmla="*/ 315685 w 614568"/>
              <a:gd name="connsiteY1" fmla="*/ 54723 h 757302"/>
              <a:gd name="connsiteX2" fmla="*/ 560728 w 614568"/>
              <a:gd name="connsiteY2" fmla="*/ 298604 h 757302"/>
              <a:gd name="connsiteX3" fmla="*/ 608550 w 614568"/>
              <a:gd name="connsiteY3" fmla="*/ 477079 h 757302"/>
              <a:gd name="connsiteX4" fmla="*/ 533238 w 614568"/>
              <a:gd name="connsiteY4" fmla="*/ 757302 h 757302"/>
              <a:gd name="connsiteX5" fmla="*/ 0 w 614568"/>
              <a:gd name="connsiteY5" fmla="*/ 757302 h 757302"/>
              <a:gd name="connsiteX6" fmla="*/ 0 w 614568"/>
              <a:gd name="connsiteY6" fmla="*/ 43086 h 757302"/>
              <a:gd name="connsiteX7" fmla="*/ 136950 w 614568"/>
              <a:gd name="connsiteY7" fmla="*/ 6391 h 757302"/>
              <a:gd name="connsiteX8" fmla="*/ 185270 w 614568"/>
              <a:gd name="connsiteY8" fmla="*/ 1 h 75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568" h="757302">
                <a:moveTo>
                  <a:pt x="185270" y="1"/>
                </a:moveTo>
                <a:cubicBezTo>
                  <a:pt x="233630" y="-23"/>
                  <a:pt x="280855" y="18842"/>
                  <a:pt x="315685" y="54723"/>
                </a:cubicBezTo>
                <a:lnTo>
                  <a:pt x="560728" y="298604"/>
                </a:lnTo>
                <a:cubicBezTo>
                  <a:pt x="606878" y="345364"/>
                  <a:pt x="625137" y="413509"/>
                  <a:pt x="608550" y="477079"/>
                </a:cubicBezTo>
                <a:lnTo>
                  <a:pt x="533238" y="757302"/>
                </a:lnTo>
                <a:lnTo>
                  <a:pt x="0" y="757302"/>
                </a:lnTo>
                <a:lnTo>
                  <a:pt x="0" y="43086"/>
                </a:lnTo>
                <a:lnTo>
                  <a:pt x="136950" y="6391"/>
                </a:lnTo>
                <a:cubicBezTo>
                  <a:pt x="152905" y="2116"/>
                  <a:pt x="169151" y="9"/>
                  <a:pt x="185270" y="1"/>
                </a:cubicBezTo>
                <a:close/>
              </a:path>
            </a:pathLst>
          </a:custGeom>
          <a:solidFill>
            <a:srgbClr val="2EC4B6">
              <a:alpha val="90000"/>
            </a:srgbClr>
          </a:solidFill>
          <a:ln w="7429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D71C2CD3-F754-49AE-B22C-F41571F8AEA2}"/>
              </a:ext>
            </a:extLst>
          </p:cNvPr>
          <p:cNvSpPr/>
          <p:nvPr/>
        </p:nvSpPr>
        <p:spPr>
          <a:xfrm rot="20700000">
            <a:off x="688201" y="5930642"/>
            <a:ext cx="787121" cy="720132"/>
          </a:xfrm>
          <a:custGeom>
            <a:avLst/>
            <a:gdLst>
              <a:gd name="connsiteX0" fmla="*/ 4673763 w 6987414"/>
              <a:gd name="connsiteY0" fmla="*/ 0 h 6392741"/>
              <a:gd name="connsiteX1" fmla="*/ 2376836 w 6987414"/>
              <a:gd name="connsiteY1" fmla="*/ 0 h 6392741"/>
              <a:gd name="connsiteX2" fmla="*/ 1313857 w 6987414"/>
              <a:gd name="connsiteY2" fmla="*/ 616974 h 6392741"/>
              <a:gd name="connsiteX3" fmla="*/ 161677 w 6987414"/>
              <a:gd name="connsiteY3" fmla="*/ 2601697 h 6392741"/>
              <a:gd name="connsiteX4" fmla="*/ 161677 w 6987414"/>
              <a:gd name="connsiteY4" fmla="*/ 3828212 h 6392741"/>
              <a:gd name="connsiteX5" fmla="*/ 1313857 w 6987414"/>
              <a:gd name="connsiteY5" fmla="*/ 5820369 h 6392741"/>
              <a:gd name="connsiteX6" fmla="*/ 2376836 w 6987414"/>
              <a:gd name="connsiteY6" fmla="*/ 6437342 h 6392741"/>
              <a:gd name="connsiteX7" fmla="*/ 4673763 w 6987414"/>
              <a:gd name="connsiteY7" fmla="*/ 6437342 h 6392741"/>
              <a:gd name="connsiteX8" fmla="*/ 5736742 w 6987414"/>
              <a:gd name="connsiteY8" fmla="*/ 5820369 h 6392741"/>
              <a:gd name="connsiteX9" fmla="*/ 6888922 w 6987414"/>
              <a:gd name="connsiteY9" fmla="*/ 3828212 h 6392741"/>
              <a:gd name="connsiteX10" fmla="*/ 6888922 w 6987414"/>
              <a:gd name="connsiteY10" fmla="*/ 2601697 h 6392741"/>
              <a:gd name="connsiteX11" fmla="*/ 5736742 w 6987414"/>
              <a:gd name="connsiteY11" fmla="*/ 616974 h 6392741"/>
              <a:gd name="connsiteX12" fmla="*/ 4673763 w 6987414"/>
              <a:gd name="connsiteY12" fmla="*/ 0 h 639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87414" h="6392741">
                <a:moveTo>
                  <a:pt x="4673763" y="0"/>
                </a:moveTo>
                <a:lnTo>
                  <a:pt x="2376836" y="0"/>
                </a:lnTo>
                <a:cubicBezTo>
                  <a:pt x="1938264" y="0"/>
                  <a:pt x="1529426" y="230436"/>
                  <a:pt x="1313857" y="616974"/>
                </a:cubicBezTo>
                <a:lnTo>
                  <a:pt x="161677" y="2601697"/>
                </a:lnTo>
                <a:cubicBezTo>
                  <a:pt x="-53892" y="2980802"/>
                  <a:pt x="-53892" y="3449107"/>
                  <a:pt x="161677" y="3828212"/>
                </a:cubicBezTo>
                <a:lnTo>
                  <a:pt x="1313857" y="5820369"/>
                </a:lnTo>
                <a:cubicBezTo>
                  <a:pt x="1529426" y="6199473"/>
                  <a:pt x="1938264" y="6437342"/>
                  <a:pt x="2376836" y="6437342"/>
                </a:cubicBezTo>
                <a:lnTo>
                  <a:pt x="4673763" y="6437342"/>
                </a:lnTo>
                <a:cubicBezTo>
                  <a:pt x="5112335" y="6437342"/>
                  <a:pt x="5521173" y="6206907"/>
                  <a:pt x="5736742" y="5820369"/>
                </a:cubicBezTo>
                <a:lnTo>
                  <a:pt x="6888922" y="3828212"/>
                </a:lnTo>
                <a:cubicBezTo>
                  <a:pt x="7104491" y="3449107"/>
                  <a:pt x="7104491" y="2980802"/>
                  <a:pt x="6888922" y="2601697"/>
                </a:cubicBezTo>
                <a:lnTo>
                  <a:pt x="5736742" y="616974"/>
                </a:lnTo>
                <a:cubicBezTo>
                  <a:pt x="5521173" y="230436"/>
                  <a:pt x="5112335" y="0"/>
                  <a:pt x="4673763" y="0"/>
                </a:cubicBezTo>
                <a:close/>
              </a:path>
            </a:pathLst>
          </a:custGeom>
          <a:solidFill>
            <a:srgbClr val="E71D36">
              <a:alpha val="90000"/>
            </a:srgbClr>
          </a:solidFill>
          <a:ln w="74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94C268-560C-4D25-AB9C-75C041B63B64}"/>
              </a:ext>
            </a:extLst>
          </p:cNvPr>
          <p:cNvSpPr/>
          <p:nvPr/>
        </p:nvSpPr>
        <p:spPr>
          <a:xfrm>
            <a:off x="300506" y="1"/>
            <a:ext cx="5966711" cy="3254585"/>
          </a:xfrm>
          <a:custGeom>
            <a:avLst/>
            <a:gdLst>
              <a:gd name="connsiteX0" fmla="*/ 168317 w 5966711"/>
              <a:gd name="connsiteY0" fmla="*/ 0 h 3254585"/>
              <a:gd name="connsiteX1" fmla="*/ 5966711 w 5966711"/>
              <a:gd name="connsiteY1" fmla="*/ 0 h 3254585"/>
              <a:gd name="connsiteX2" fmla="*/ 5964871 w 5966711"/>
              <a:gd name="connsiteY2" fmla="*/ 9598 h 3254585"/>
              <a:gd name="connsiteX3" fmla="*/ 5445152 w 5966711"/>
              <a:gd name="connsiteY3" fmla="*/ 1943370 h 3254585"/>
              <a:gd name="connsiteX4" fmla="*/ 4690714 w 5966711"/>
              <a:gd name="connsiteY4" fmla="*/ 2701284 h 3254585"/>
              <a:gd name="connsiteX5" fmla="*/ 2760267 w 5966711"/>
              <a:gd name="connsiteY5" fmla="*/ 3218546 h 3254585"/>
              <a:gd name="connsiteX6" fmla="*/ 1727947 w 5966711"/>
              <a:gd name="connsiteY6" fmla="*/ 2939392 h 3254585"/>
              <a:gd name="connsiteX7" fmla="*/ 310971 w 5966711"/>
              <a:gd name="connsiteY7" fmla="*/ 1524556 h 3254585"/>
              <a:gd name="connsiteX8" fmla="*/ 34763 w 5966711"/>
              <a:gd name="connsiteY8" fmla="*/ 493733 h 3254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66711" h="3254585">
                <a:moveTo>
                  <a:pt x="168317" y="0"/>
                </a:moveTo>
                <a:lnTo>
                  <a:pt x="5966711" y="0"/>
                </a:lnTo>
                <a:lnTo>
                  <a:pt x="5964871" y="9598"/>
                </a:lnTo>
                <a:lnTo>
                  <a:pt x="5445152" y="1943370"/>
                </a:lnTo>
                <a:cubicBezTo>
                  <a:pt x="5351025" y="2316781"/>
                  <a:pt x="5059311" y="2602519"/>
                  <a:pt x="4690714" y="2701284"/>
                </a:cubicBezTo>
                <a:lnTo>
                  <a:pt x="2760267" y="3218546"/>
                </a:lnTo>
                <a:cubicBezTo>
                  <a:pt x="2391670" y="3317311"/>
                  <a:pt x="1994495" y="3209464"/>
                  <a:pt x="1727947" y="2939392"/>
                </a:cubicBezTo>
                <a:lnTo>
                  <a:pt x="310971" y="1524556"/>
                </a:lnTo>
                <a:cubicBezTo>
                  <a:pt x="44423" y="1254483"/>
                  <a:pt x="-61038" y="860897"/>
                  <a:pt x="34763" y="493733"/>
                </a:cubicBezTo>
                <a:close/>
              </a:path>
            </a:pathLst>
          </a:custGeom>
          <a:gradFill flip="none" rotWithShape="1">
            <a:gsLst>
              <a:gs pos="0">
                <a:srgbClr val="FDFFFC">
                  <a:alpha val="5000"/>
                </a:srgbClr>
              </a:gs>
              <a:gs pos="100000">
                <a:srgbClr val="FDFFFC">
                  <a:alpha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>
              <a:solidFill>
                <a:schemeClr val="l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33EEBB-1049-424B-83B3-9AEF5C63056B}"/>
              </a:ext>
            </a:extLst>
          </p:cNvPr>
          <p:cNvSpPr txBox="1"/>
          <p:nvPr/>
        </p:nvSpPr>
        <p:spPr>
          <a:xfrm>
            <a:off x="573134" y="2287532"/>
            <a:ext cx="552286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DYD Roadmap –2025 ~ 2026</a:t>
            </a:r>
            <a:endParaRPr lang="en-ID" sz="3600" dirty="0">
              <a:solidFill>
                <a:srgbClr val="002060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49E98E-63FD-4C3E-8D73-574848B87096}"/>
              </a:ext>
            </a:extLst>
          </p:cNvPr>
          <p:cNvSpPr txBox="1"/>
          <p:nvPr/>
        </p:nvSpPr>
        <p:spPr>
          <a:xfrm>
            <a:off x="608418" y="3545466"/>
            <a:ext cx="548758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DYD – Car Services at Home</a:t>
            </a:r>
            <a:endParaRPr lang="en-ID" sz="1600" b="1" i="1" dirty="0">
              <a:solidFill>
                <a:srgbClr val="FF0000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ABE4A4-FBBD-4364-9429-F84F5E27F31E}"/>
              </a:ext>
            </a:extLst>
          </p:cNvPr>
          <p:cNvSpPr txBox="1"/>
          <p:nvPr/>
        </p:nvSpPr>
        <p:spPr>
          <a:xfrm>
            <a:off x="608418" y="3911400"/>
            <a:ext cx="32733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1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b="1" dirty="0">
                <a:solidFill>
                  <a:srgbClr val="002060"/>
                </a:solidFill>
              </a:rPr>
              <a:t>App </a:t>
            </a:r>
            <a:r>
              <a:rPr lang="en-US" sz="1200" b="1" dirty="0" smtClean="0">
                <a:solidFill>
                  <a:srgbClr val="002060"/>
                </a:solidFill>
              </a:rPr>
              <a:t>| Android </a:t>
            </a:r>
            <a:r>
              <a:rPr lang="en-US" sz="1200" b="1" dirty="0">
                <a:solidFill>
                  <a:srgbClr val="002060"/>
                </a:solidFill>
              </a:rPr>
              <a:t>| iOS | Admin | SV </a:t>
            </a:r>
            <a:r>
              <a:rPr lang="en-US" sz="1200" b="1" dirty="0" smtClean="0">
                <a:solidFill>
                  <a:srgbClr val="002060"/>
                </a:solidFill>
              </a:rPr>
              <a:t>App | Website</a:t>
            </a:r>
            <a:endParaRPr lang="en-US" sz="1200" b="1" dirty="0">
              <a:solidFill>
                <a:srgbClr val="002060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CBFBB1E-62C7-41E1-A4DF-E8EA1401ABC5}"/>
              </a:ext>
            </a:extLst>
          </p:cNvPr>
          <p:cNvSpPr/>
          <p:nvPr/>
        </p:nvSpPr>
        <p:spPr>
          <a:xfrm>
            <a:off x="10158708" y="3370074"/>
            <a:ext cx="2033293" cy="3292475"/>
          </a:xfrm>
          <a:custGeom>
            <a:avLst/>
            <a:gdLst>
              <a:gd name="connsiteX0" fmla="*/ 1931506 w 2033293"/>
              <a:gd name="connsiteY0" fmla="*/ 1 h 3292475"/>
              <a:gd name="connsiteX1" fmla="*/ 2007670 w 2033293"/>
              <a:gd name="connsiteY1" fmla="*/ 4924 h 3292475"/>
              <a:gd name="connsiteX2" fmla="*/ 2033293 w 2033293"/>
              <a:gd name="connsiteY2" fmla="*/ 9987 h 3292475"/>
              <a:gd name="connsiteX3" fmla="*/ 2033293 w 2033293"/>
              <a:gd name="connsiteY3" fmla="*/ 3133708 h 3292475"/>
              <a:gd name="connsiteX4" fmla="*/ 1514568 w 2033293"/>
              <a:gd name="connsiteY4" fmla="*/ 3272700 h 3292475"/>
              <a:gd name="connsiteX5" fmla="*/ 948131 w 2033293"/>
              <a:gd name="connsiteY5" fmla="*/ 3119528 h 3292475"/>
              <a:gd name="connsiteX6" fmla="*/ 170631 w 2033293"/>
              <a:gd name="connsiteY6" fmla="*/ 2343202 h 3292475"/>
              <a:gd name="connsiteX7" fmla="*/ 19075 w 2033293"/>
              <a:gd name="connsiteY7" fmla="*/ 1777586 h 3292475"/>
              <a:gd name="connsiteX8" fmla="*/ 305165 w 2033293"/>
              <a:gd name="connsiteY8" fmla="*/ 719946 h 3292475"/>
              <a:gd name="connsiteX9" fmla="*/ 719128 w 2033293"/>
              <a:gd name="connsiteY9" fmla="*/ 304075 h 3292475"/>
              <a:gd name="connsiteX10" fmla="*/ 1778372 w 2033293"/>
              <a:gd name="connsiteY10" fmla="*/ 20252 h 3292475"/>
              <a:gd name="connsiteX11" fmla="*/ 1931506 w 2033293"/>
              <a:gd name="connsiteY11" fmla="*/ 1 h 329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3293" h="3292475">
                <a:moveTo>
                  <a:pt x="1931506" y="1"/>
                </a:moveTo>
                <a:cubicBezTo>
                  <a:pt x="1957049" y="-11"/>
                  <a:pt x="1982492" y="1639"/>
                  <a:pt x="2007670" y="4924"/>
                </a:cubicBezTo>
                <a:lnTo>
                  <a:pt x="2033293" y="9987"/>
                </a:lnTo>
                <a:lnTo>
                  <a:pt x="2033293" y="3133708"/>
                </a:lnTo>
                <a:lnTo>
                  <a:pt x="1514568" y="3272700"/>
                </a:lnTo>
                <a:cubicBezTo>
                  <a:pt x="1312318" y="3326893"/>
                  <a:pt x="1094387" y="3267717"/>
                  <a:pt x="948131" y="3119528"/>
                </a:cubicBezTo>
                <a:lnTo>
                  <a:pt x="170631" y="2343202"/>
                </a:lnTo>
                <a:cubicBezTo>
                  <a:pt x="24375" y="2195012"/>
                  <a:pt x="-33492" y="1979050"/>
                  <a:pt x="19075" y="1777586"/>
                </a:cubicBezTo>
                <a:lnTo>
                  <a:pt x="305165" y="719946"/>
                </a:lnTo>
                <a:cubicBezTo>
                  <a:pt x="356813" y="515054"/>
                  <a:pt x="516877" y="358268"/>
                  <a:pt x="719128" y="304075"/>
                </a:cubicBezTo>
                <a:lnTo>
                  <a:pt x="1778372" y="20252"/>
                </a:lnTo>
                <a:cubicBezTo>
                  <a:pt x="1828934" y="6704"/>
                  <a:pt x="1880420" y="27"/>
                  <a:pt x="1931506" y="1"/>
                </a:cubicBezTo>
                <a:close/>
              </a:path>
            </a:pathLst>
          </a:custGeom>
          <a:solidFill>
            <a:srgbClr val="2EC4B6">
              <a:alpha val="90000"/>
            </a:srgbClr>
          </a:solidFill>
          <a:ln w="74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8205F72-0EC4-475F-B0CF-0ABC7038D8E5}"/>
              </a:ext>
            </a:extLst>
          </p:cNvPr>
          <p:cNvSpPr/>
          <p:nvPr/>
        </p:nvSpPr>
        <p:spPr>
          <a:xfrm>
            <a:off x="10726958" y="5378551"/>
            <a:ext cx="1465043" cy="1479449"/>
          </a:xfrm>
          <a:custGeom>
            <a:avLst/>
            <a:gdLst>
              <a:gd name="connsiteX0" fmla="*/ 1465043 w 1465043"/>
              <a:gd name="connsiteY0" fmla="*/ 0 h 1479449"/>
              <a:gd name="connsiteX1" fmla="*/ 1465043 w 1465043"/>
              <a:gd name="connsiteY1" fmla="*/ 1479449 h 1479449"/>
              <a:gd name="connsiteX2" fmla="*/ 0 w 1465043"/>
              <a:gd name="connsiteY2" fmla="*/ 1479449 h 1479449"/>
              <a:gd name="connsiteX3" fmla="*/ 228043 w 1465043"/>
              <a:gd name="connsiteY3" fmla="*/ 636403 h 1479449"/>
              <a:gd name="connsiteX4" fmla="*/ 642006 w 1465043"/>
              <a:gd name="connsiteY4" fmla="*/ 220532 h 1479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043" h="1479449">
                <a:moveTo>
                  <a:pt x="1465043" y="0"/>
                </a:moveTo>
                <a:lnTo>
                  <a:pt x="1465043" y="1479449"/>
                </a:lnTo>
                <a:lnTo>
                  <a:pt x="0" y="1479449"/>
                </a:lnTo>
                <a:lnTo>
                  <a:pt x="228043" y="636403"/>
                </a:lnTo>
                <a:cubicBezTo>
                  <a:pt x="279691" y="431511"/>
                  <a:pt x="439755" y="274725"/>
                  <a:pt x="642006" y="220532"/>
                </a:cubicBezTo>
                <a:close/>
              </a:path>
            </a:pathLst>
          </a:custGeom>
          <a:solidFill>
            <a:srgbClr val="FF9F1C">
              <a:alpha val="90000"/>
            </a:srgbClr>
          </a:solidFill>
          <a:ln w="74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929A965F-FB2A-408B-969F-173700AFC636}"/>
              </a:ext>
            </a:extLst>
          </p:cNvPr>
          <p:cNvSpPr/>
          <p:nvPr/>
        </p:nvSpPr>
        <p:spPr>
          <a:xfrm>
            <a:off x="8994089" y="5377593"/>
            <a:ext cx="2379066" cy="1480407"/>
          </a:xfrm>
          <a:custGeom>
            <a:avLst/>
            <a:gdLst>
              <a:gd name="connsiteX0" fmla="*/ 1395854 w 2379066"/>
              <a:gd name="connsiteY0" fmla="*/ 1 h 1480407"/>
              <a:gd name="connsiteX1" fmla="*/ 1694539 w 2379066"/>
              <a:gd name="connsiteY1" fmla="*/ 125330 h 1480407"/>
              <a:gd name="connsiteX2" fmla="*/ 2255756 w 2379066"/>
              <a:gd name="connsiteY2" fmla="*/ 683885 h 1480407"/>
              <a:gd name="connsiteX3" fmla="*/ 2365282 w 2379066"/>
              <a:gd name="connsiteY3" fmla="*/ 1092643 h 1480407"/>
              <a:gd name="connsiteX4" fmla="*/ 2261067 w 2379066"/>
              <a:gd name="connsiteY4" fmla="*/ 1480407 h 1480407"/>
              <a:gd name="connsiteX5" fmla="*/ 11558 w 2379066"/>
              <a:gd name="connsiteY5" fmla="*/ 1480407 h 1480407"/>
              <a:gd name="connsiteX6" fmla="*/ 9 w 2379066"/>
              <a:gd name="connsiteY6" fmla="*/ 1394850 h 1480407"/>
              <a:gd name="connsiteX7" fmla="*/ 13785 w 2379066"/>
              <a:gd name="connsiteY7" fmla="*/ 1284619 h 1480407"/>
              <a:gd name="connsiteX8" fmla="*/ 220536 w 2379066"/>
              <a:gd name="connsiteY8" fmla="*/ 520288 h 1480407"/>
              <a:gd name="connsiteX9" fmla="*/ 519697 w 2379066"/>
              <a:gd name="connsiteY9" fmla="*/ 219748 h 1480407"/>
              <a:gd name="connsiteX10" fmla="*/ 1285188 w 2379066"/>
              <a:gd name="connsiteY10" fmla="*/ 14636 h 1480407"/>
              <a:gd name="connsiteX11" fmla="*/ 1395854 w 2379066"/>
              <a:gd name="connsiteY11" fmla="*/ 1 h 1480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9066" h="1480407">
                <a:moveTo>
                  <a:pt x="1395854" y="1"/>
                </a:moveTo>
                <a:cubicBezTo>
                  <a:pt x="1506610" y="-54"/>
                  <a:pt x="1614769" y="43152"/>
                  <a:pt x="1694539" y="125330"/>
                </a:cubicBezTo>
                <a:lnTo>
                  <a:pt x="2255756" y="683885"/>
                </a:lnTo>
                <a:cubicBezTo>
                  <a:pt x="2361451" y="790979"/>
                  <a:pt x="2403271" y="947049"/>
                  <a:pt x="2365282" y="1092643"/>
                </a:cubicBezTo>
                <a:lnTo>
                  <a:pt x="2261067" y="1480407"/>
                </a:lnTo>
                <a:lnTo>
                  <a:pt x="11558" y="1480407"/>
                </a:lnTo>
                <a:lnTo>
                  <a:pt x="9" y="1394850"/>
                </a:lnTo>
                <a:cubicBezTo>
                  <a:pt x="-221" y="1358071"/>
                  <a:pt x="4288" y="1321018"/>
                  <a:pt x="13785" y="1284619"/>
                </a:cubicBezTo>
                <a:lnTo>
                  <a:pt x="220536" y="520288"/>
                </a:lnTo>
                <a:cubicBezTo>
                  <a:pt x="257861" y="372218"/>
                  <a:pt x="373536" y="258912"/>
                  <a:pt x="519697" y="219748"/>
                </a:cubicBezTo>
                <a:lnTo>
                  <a:pt x="1285188" y="14636"/>
                </a:lnTo>
                <a:cubicBezTo>
                  <a:pt x="1321728" y="4845"/>
                  <a:pt x="1358935" y="19"/>
                  <a:pt x="1395854" y="1"/>
                </a:cubicBezTo>
                <a:close/>
              </a:path>
            </a:pathLst>
          </a:custGeom>
          <a:solidFill>
            <a:srgbClr val="E71D36">
              <a:alpha val="90000"/>
            </a:srgbClr>
          </a:solidFill>
          <a:ln w="74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557" y="6047945"/>
            <a:ext cx="79714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8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F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6228F4C-F9C5-426E-8759-779C39108FDA}"/>
              </a:ext>
            </a:extLst>
          </p:cNvPr>
          <p:cNvGrpSpPr/>
          <p:nvPr/>
        </p:nvGrpSpPr>
        <p:grpSpPr>
          <a:xfrm flipH="1">
            <a:off x="402384" y="0"/>
            <a:ext cx="11789616" cy="6858000"/>
            <a:chOff x="0" y="0"/>
            <a:chExt cx="11789616" cy="6858000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4A29A1F-14CD-4B86-86C6-014753F757DF}"/>
                </a:ext>
              </a:extLst>
            </p:cNvPr>
            <p:cNvSpPr/>
            <p:nvPr/>
          </p:nvSpPr>
          <p:spPr>
            <a:xfrm>
              <a:off x="9547197" y="5402612"/>
              <a:ext cx="2242419" cy="1455388"/>
            </a:xfrm>
            <a:custGeom>
              <a:avLst/>
              <a:gdLst>
                <a:gd name="connsiteX0" fmla="*/ 1315680 w 2242419"/>
                <a:gd name="connsiteY0" fmla="*/ 1 h 1455388"/>
                <a:gd name="connsiteX1" fmla="*/ 1597209 w 2242419"/>
                <a:gd name="connsiteY1" fmla="*/ 118131 h 1455388"/>
                <a:gd name="connsiteX2" fmla="*/ 2126191 w 2242419"/>
                <a:gd name="connsiteY2" fmla="*/ 644605 h 1455388"/>
                <a:gd name="connsiteX3" fmla="*/ 2229427 w 2242419"/>
                <a:gd name="connsiteY3" fmla="*/ 1029884 h 1455388"/>
                <a:gd name="connsiteX4" fmla="*/ 2115069 w 2242419"/>
                <a:gd name="connsiteY4" fmla="*/ 1455388 h 1455388"/>
                <a:gd name="connsiteX5" fmla="*/ 29544 w 2242419"/>
                <a:gd name="connsiteY5" fmla="*/ 1455388 h 1455388"/>
                <a:gd name="connsiteX6" fmla="*/ 13825 w 2242419"/>
                <a:gd name="connsiteY6" fmla="*/ 1417082 h 1455388"/>
                <a:gd name="connsiteX7" fmla="*/ 12994 w 2242419"/>
                <a:gd name="connsiteY7" fmla="*/ 1210834 h 1455388"/>
                <a:gd name="connsiteX8" fmla="*/ 207869 w 2242419"/>
                <a:gd name="connsiteY8" fmla="*/ 490404 h 1455388"/>
                <a:gd name="connsiteX9" fmla="*/ 489847 w 2242419"/>
                <a:gd name="connsiteY9" fmla="*/ 207126 h 1455388"/>
                <a:gd name="connsiteX10" fmla="*/ 1211370 w 2242419"/>
                <a:gd name="connsiteY10" fmla="*/ 13795 h 1455388"/>
                <a:gd name="connsiteX11" fmla="*/ 1315680 w 2242419"/>
                <a:gd name="connsiteY11" fmla="*/ 1 h 145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42419" h="1455388">
                  <a:moveTo>
                    <a:pt x="1315680" y="1"/>
                  </a:moveTo>
                  <a:cubicBezTo>
                    <a:pt x="1420075" y="-51"/>
                    <a:pt x="1522021" y="40673"/>
                    <a:pt x="1597209" y="118131"/>
                  </a:cubicBezTo>
                  <a:lnTo>
                    <a:pt x="2126191" y="644605"/>
                  </a:lnTo>
                  <a:cubicBezTo>
                    <a:pt x="2225816" y="745547"/>
                    <a:pt x="2265233" y="892653"/>
                    <a:pt x="2229427" y="1029884"/>
                  </a:cubicBezTo>
                  <a:lnTo>
                    <a:pt x="2115069" y="1455388"/>
                  </a:lnTo>
                  <a:lnTo>
                    <a:pt x="29544" y="1455388"/>
                  </a:lnTo>
                  <a:lnTo>
                    <a:pt x="13825" y="1417082"/>
                  </a:lnTo>
                  <a:cubicBezTo>
                    <a:pt x="-4007" y="1350534"/>
                    <a:pt x="-4910" y="1279450"/>
                    <a:pt x="12994" y="1210834"/>
                  </a:cubicBezTo>
                  <a:lnTo>
                    <a:pt x="207869" y="490404"/>
                  </a:lnTo>
                  <a:cubicBezTo>
                    <a:pt x="243050" y="350838"/>
                    <a:pt x="352081" y="244041"/>
                    <a:pt x="489847" y="207126"/>
                  </a:cubicBezTo>
                  <a:lnTo>
                    <a:pt x="1211370" y="13795"/>
                  </a:lnTo>
                  <a:cubicBezTo>
                    <a:pt x="1245812" y="4566"/>
                    <a:pt x="1280882" y="18"/>
                    <a:pt x="1315680" y="1"/>
                  </a:cubicBezTo>
                  <a:close/>
                </a:path>
              </a:pathLst>
            </a:custGeom>
            <a:solidFill>
              <a:srgbClr val="011627">
                <a:alpha val="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D99892E-E145-4ABC-8B7C-8D1FFE96E342}"/>
                </a:ext>
              </a:extLst>
            </p:cNvPr>
            <p:cNvSpPr/>
            <p:nvPr/>
          </p:nvSpPr>
          <p:spPr>
            <a:xfrm>
              <a:off x="2778098" y="1"/>
              <a:ext cx="2227707" cy="1206441"/>
            </a:xfrm>
            <a:custGeom>
              <a:avLst/>
              <a:gdLst>
                <a:gd name="connsiteX0" fmla="*/ 60209 w 2227707"/>
                <a:gd name="connsiteY0" fmla="*/ 0 h 1206441"/>
                <a:gd name="connsiteX1" fmla="*/ 2227707 w 2227707"/>
                <a:gd name="connsiteY1" fmla="*/ 0 h 1206441"/>
                <a:gd name="connsiteX2" fmla="*/ 2035177 w 2227707"/>
                <a:gd name="connsiteY2" fmla="*/ 716363 h 1206441"/>
                <a:gd name="connsiteX3" fmla="*/ 1753200 w 2227707"/>
                <a:gd name="connsiteY3" fmla="*/ 999640 h 1206441"/>
                <a:gd name="connsiteX4" fmla="*/ 1031676 w 2227707"/>
                <a:gd name="connsiteY4" fmla="*/ 1192972 h 1206441"/>
                <a:gd name="connsiteX5" fmla="*/ 645837 w 2227707"/>
                <a:gd name="connsiteY5" fmla="*/ 1088635 h 1206441"/>
                <a:gd name="connsiteX6" fmla="*/ 116229 w 2227707"/>
                <a:gd name="connsiteY6" fmla="*/ 559827 h 1206441"/>
                <a:gd name="connsiteX7" fmla="*/ 12994 w 2227707"/>
                <a:gd name="connsiteY7" fmla="*/ 174547 h 1206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27707" h="1206441">
                  <a:moveTo>
                    <a:pt x="60209" y="0"/>
                  </a:moveTo>
                  <a:lnTo>
                    <a:pt x="2227707" y="0"/>
                  </a:lnTo>
                  <a:lnTo>
                    <a:pt x="2035177" y="716363"/>
                  </a:lnTo>
                  <a:cubicBezTo>
                    <a:pt x="1999996" y="855929"/>
                    <a:pt x="1890966" y="962726"/>
                    <a:pt x="1753200" y="999640"/>
                  </a:cubicBezTo>
                  <a:lnTo>
                    <a:pt x="1031676" y="1192972"/>
                  </a:lnTo>
                  <a:cubicBezTo>
                    <a:pt x="893910" y="1229886"/>
                    <a:pt x="745462" y="1189577"/>
                    <a:pt x="645837" y="1088635"/>
                  </a:cubicBezTo>
                  <a:lnTo>
                    <a:pt x="116229" y="559827"/>
                  </a:lnTo>
                  <a:cubicBezTo>
                    <a:pt x="16605" y="458885"/>
                    <a:pt x="-22813" y="311778"/>
                    <a:pt x="12994" y="174547"/>
                  </a:cubicBezTo>
                  <a:close/>
                </a:path>
              </a:pathLst>
            </a:custGeom>
            <a:solidFill>
              <a:srgbClr val="011627">
                <a:alpha val="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E6C2ACB-3554-44D5-B64A-EF1ED154A4C2}"/>
                </a:ext>
              </a:extLst>
            </p:cNvPr>
            <p:cNvSpPr/>
            <p:nvPr/>
          </p:nvSpPr>
          <p:spPr>
            <a:xfrm>
              <a:off x="0" y="0"/>
              <a:ext cx="3367286" cy="3120158"/>
            </a:xfrm>
            <a:custGeom>
              <a:avLst/>
              <a:gdLst>
                <a:gd name="connsiteX0" fmla="*/ 0 w 3367286"/>
                <a:gd name="connsiteY0" fmla="*/ 0 h 3120158"/>
                <a:gd name="connsiteX1" fmla="*/ 2897880 w 3367286"/>
                <a:gd name="connsiteY1" fmla="*/ 0 h 3120158"/>
                <a:gd name="connsiteX2" fmla="*/ 3159285 w 3367286"/>
                <a:gd name="connsiteY2" fmla="*/ 260166 h 3120158"/>
                <a:gd name="connsiteX3" fmla="*/ 3344035 w 3367286"/>
                <a:gd name="connsiteY3" fmla="*/ 949659 h 3120158"/>
                <a:gd name="connsiteX4" fmla="*/ 2996407 w 3367286"/>
                <a:gd name="connsiteY4" fmla="*/ 2243116 h 3120158"/>
                <a:gd name="connsiteX5" fmla="*/ 2491780 w 3367286"/>
                <a:gd name="connsiteY5" fmla="*/ 2750068 h 3120158"/>
                <a:gd name="connsiteX6" fmla="*/ 1200547 w 3367286"/>
                <a:gd name="connsiteY6" fmla="*/ 3096052 h 3120158"/>
                <a:gd name="connsiteX7" fmla="*/ 510052 w 3367286"/>
                <a:gd name="connsiteY7" fmla="*/ 2909333 h 3120158"/>
                <a:gd name="connsiteX8" fmla="*/ 0 w 3367286"/>
                <a:gd name="connsiteY8" fmla="*/ 2400051 h 3120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7286" h="3120158">
                  <a:moveTo>
                    <a:pt x="0" y="0"/>
                  </a:moveTo>
                  <a:lnTo>
                    <a:pt x="2897880" y="0"/>
                  </a:lnTo>
                  <a:lnTo>
                    <a:pt x="3159285" y="260166"/>
                  </a:lnTo>
                  <a:cubicBezTo>
                    <a:pt x="3337573" y="440811"/>
                    <a:pt x="3408114" y="704072"/>
                    <a:pt x="3344035" y="949659"/>
                  </a:cubicBezTo>
                  <a:lnTo>
                    <a:pt x="2996407" y="2243116"/>
                  </a:lnTo>
                  <a:cubicBezTo>
                    <a:pt x="2933447" y="2492882"/>
                    <a:pt x="2738326" y="2684006"/>
                    <a:pt x="2491780" y="2750068"/>
                  </a:cubicBezTo>
                  <a:lnTo>
                    <a:pt x="1200547" y="3096052"/>
                  </a:lnTo>
                  <a:cubicBezTo>
                    <a:pt x="954001" y="3162114"/>
                    <a:pt x="688340" y="3089977"/>
                    <a:pt x="510052" y="2909333"/>
                  </a:cubicBezTo>
                  <a:lnTo>
                    <a:pt x="0" y="2400051"/>
                  </a:lnTo>
                  <a:close/>
                </a:path>
              </a:pathLst>
            </a:custGeom>
            <a:solidFill>
              <a:srgbClr val="011627">
                <a:alpha val="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3" name="Graphic 6">
              <a:extLst>
                <a:ext uri="{FF2B5EF4-FFF2-40B4-BE49-F238E27FC236}">
                  <a16:creationId xmlns:a16="http://schemas.microsoft.com/office/drawing/2014/main" id="{280B2AA9-4573-4890-8EFF-6FF11E531619}"/>
                </a:ext>
              </a:extLst>
            </p:cNvPr>
            <p:cNvSpPr/>
            <p:nvPr/>
          </p:nvSpPr>
          <p:spPr>
            <a:xfrm rot="20700000">
              <a:off x="7161875" y="2674636"/>
              <a:ext cx="4066587" cy="3720495"/>
            </a:xfrm>
            <a:custGeom>
              <a:avLst/>
              <a:gdLst>
                <a:gd name="connsiteX0" fmla="*/ 4673763 w 6987414"/>
                <a:gd name="connsiteY0" fmla="*/ 0 h 6392741"/>
                <a:gd name="connsiteX1" fmla="*/ 2376836 w 6987414"/>
                <a:gd name="connsiteY1" fmla="*/ 0 h 6392741"/>
                <a:gd name="connsiteX2" fmla="*/ 1313857 w 6987414"/>
                <a:gd name="connsiteY2" fmla="*/ 616974 h 6392741"/>
                <a:gd name="connsiteX3" fmla="*/ 161677 w 6987414"/>
                <a:gd name="connsiteY3" fmla="*/ 2601697 h 6392741"/>
                <a:gd name="connsiteX4" fmla="*/ 161677 w 6987414"/>
                <a:gd name="connsiteY4" fmla="*/ 3828212 h 6392741"/>
                <a:gd name="connsiteX5" fmla="*/ 1313857 w 6987414"/>
                <a:gd name="connsiteY5" fmla="*/ 5820369 h 6392741"/>
                <a:gd name="connsiteX6" fmla="*/ 2376836 w 6987414"/>
                <a:gd name="connsiteY6" fmla="*/ 6437342 h 6392741"/>
                <a:gd name="connsiteX7" fmla="*/ 4673763 w 6987414"/>
                <a:gd name="connsiteY7" fmla="*/ 6437342 h 6392741"/>
                <a:gd name="connsiteX8" fmla="*/ 5736742 w 6987414"/>
                <a:gd name="connsiteY8" fmla="*/ 5820369 h 6392741"/>
                <a:gd name="connsiteX9" fmla="*/ 6888922 w 6987414"/>
                <a:gd name="connsiteY9" fmla="*/ 3828212 h 6392741"/>
                <a:gd name="connsiteX10" fmla="*/ 6888922 w 6987414"/>
                <a:gd name="connsiteY10" fmla="*/ 2601697 h 6392741"/>
                <a:gd name="connsiteX11" fmla="*/ 5736742 w 6987414"/>
                <a:gd name="connsiteY11" fmla="*/ 616974 h 6392741"/>
                <a:gd name="connsiteX12" fmla="*/ 4673763 w 6987414"/>
                <a:gd name="connsiteY12" fmla="*/ 0 h 639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87414" h="6392741">
                  <a:moveTo>
                    <a:pt x="4673763" y="0"/>
                  </a:moveTo>
                  <a:lnTo>
                    <a:pt x="2376836" y="0"/>
                  </a:lnTo>
                  <a:cubicBezTo>
                    <a:pt x="1938264" y="0"/>
                    <a:pt x="1529426" y="230436"/>
                    <a:pt x="1313857" y="616974"/>
                  </a:cubicBezTo>
                  <a:lnTo>
                    <a:pt x="161677" y="2601697"/>
                  </a:lnTo>
                  <a:cubicBezTo>
                    <a:pt x="-53892" y="2980802"/>
                    <a:pt x="-53892" y="3449107"/>
                    <a:pt x="161677" y="3828212"/>
                  </a:cubicBezTo>
                  <a:lnTo>
                    <a:pt x="1313857" y="5820369"/>
                  </a:lnTo>
                  <a:cubicBezTo>
                    <a:pt x="1529426" y="6199473"/>
                    <a:pt x="1938264" y="6437342"/>
                    <a:pt x="2376836" y="6437342"/>
                  </a:cubicBezTo>
                  <a:lnTo>
                    <a:pt x="4673763" y="6437342"/>
                  </a:lnTo>
                  <a:cubicBezTo>
                    <a:pt x="5112335" y="6437342"/>
                    <a:pt x="5521173" y="6206907"/>
                    <a:pt x="5736742" y="5820369"/>
                  </a:cubicBezTo>
                  <a:lnTo>
                    <a:pt x="6888922" y="3828212"/>
                  </a:lnTo>
                  <a:cubicBezTo>
                    <a:pt x="7104491" y="3449107"/>
                    <a:pt x="7104491" y="2980802"/>
                    <a:pt x="6888922" y="2601697"/>
                  </a:cubicBezTo>
                  <a:lnTo>
                    <a:pt x="5736742" y="616974"/>
                  </a:lnTo>
                  <a:cubicBezTo>
                    <a:pt x="5521173" y="230436"/>
                    <a:pt x="5112335" y="0"/>
                    <a:pt x="4673763" y="0"/>
                  </a:cubicBezTo>
                  <a:close/>
                </a:path>
              </a:pathLst>
            </a:custGeom>
            <a:solidFill>
              <a:srgbClr val="011627">
                <a:alpha val="1000"/>
              </a:srgbClr>
            </a:solidFill>
            <a:ln w="7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D309D97-3B12-463B-8F1F-962FED93D528}"/>
              </a:ext>
            </a:extLst>
          </p:cNvPr>
          <p:cNvGrpSpPr/>
          <p:nvPr/>
        </p:nvGrpSpPr>
        <p:grpSpPr>
          <a:xfrm>
            <a:off x="0" y="6100698"/>
            <a:ext cx="2215274" cy="757302"/>
            <a:chOff x="0" y="6100698"/>
            <a:chExt cx="2215274" cy="75730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9487334-2E76-4AAD-8F78-66BD6AC95574}"/>
                </a:ext>
              </a:extLst>
            </p:cNvPr>
            <p:cNvSpPr/>
            <p:nvPr/>
          </p:nvSpPr>
          <p:spPr>
            <a:xfrm>
              <a:off x="731597" y="6601604"/>
              <a:ext cx="505845" cy="256396"/>
            </a:xfrm>
            <a:custGeom>
              <a:avLst/>
              <a:gdLst>
                <a:gd name="connsiteX0" fmla="*/ 316721 w 505845"/>
                <a:gd name="connsiteY0" fmla="*/ 3073 h 256396"/>
                <a:gd name="connsiteX1" fmla="*/ 357768 w 505845"/>
                <a:gd name="connsiteY1" fmla="*/ 27111 h 256396"/>
                <a:gd name="connsiteX2" fmla="*/ 479171 w 505845"/>
                <a:gd name="connsiteY2" fmla="*/ 147939 h 256396"/>
                <a:gd name="connsiteX3" fmla="*/ 502864 w 505845"/>
                <a:gd name="connsiteY3" fmla="*/ 236361 h 256396"/>
                <a:gd name="connsiteX4" fmla="*/ 497479 w 505845"/>
                <a:gd name="connsiteY4" fmla="*/ 256396 h 256396"/>
                <a:gd name="connsiteX5" fmla="*/ 0 w 505845"/>
                <a:gd name="connsiteY5" fmla="*/ 256396 h 256396"/>
                <a:gd name="connsiteX6" fmla="*/ 38910 w 505845"/>
                <a:gd name="connsiteY6" fmla="*/ 112549 h 256396"/>
                <a:gd name="connsiteX7" fmla="*/ 103625 w 505845"/>
                <a:gd name="connsiteY7" fmla="*/ 47536 h 256396"/>
                <a:gd name="connsiteX8" fmla="*/ 269217 w 505845"/>
                <a:gd name="connsiteY8" fmla="*/ 3166 h 256396"/>
                <a:gd name="connsiteX9" fmla="*/ 316721 w 505845"/>
                <a:gd name="connsiteY9" fmla="*/ 3073 h 25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5845" h="256396">
                  <a:moveTo>
                    <a:pt x="316721" y="3073"/>
                  </a:moveTo>
                  <a:cubicBezTo>
                    <a:pt x="332031" y="7156"/>
                    <a:pt x="346264" y="15260"/>
                    <a:pt x="357768" y="27111"/>
                  </a:cubicBezTo>
                  <a:lnTo>
                    <a:pt x="479171" y="147939"/>
                  </a:lnTo>
                  <a:cubicBezTo>
                    <a:pt x="502035" y="171105"/>
                    <a:pt x="511082" y="204867"/>
                    <a:pt x="502864" y="236361"/>
                  </a:cubicBezTo>
                  <a:lnTo>
                    <a:pt x="497479" y="256396"/>
                  </a:lnTo>
                  <a:lnTo>
                    <a:pt x="0" y="256396"/>
                  </a:lnTo>
                  <a:lnTo>
                    <a:pt x="38910" y="112549"/>
                  </a:lnTo>
                  <a:cubicBezTo>
                    <a:pt x="46984" y="80518"/>
                    <a:pt x="72007" y="56008"/>
                    <a:pt x="103625" y="47536"/>
                  </a:cubicBezTo>
                  <a:lnTo>
                    <a:pt x="269217" y="3166"/>
                  </a:lnTo>
                  <a:cubicBezTo>
                    <a:pt x="285026" y="-1070"/>
                    <a:pt x="301412" y="-1009"/>
                    <a:pt x="316721" y="3073"/>
                  </a:cubicBezTo>
                  <a:close/>
                </a:path>
              </a:pathLst>
            </a:custGeom>
            <a:solidFill>
              <a:srgbClr val="FF9F1C"/>
            </a:solidFill>
            <a:ln w="7429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562E3BD-3A44-407D-8387-FA0C6DA9635A}"/>
                </a:ext>
              </a:extLst>
            </p:cNvPr>
            <p:cNvSpPr/>
            <p:nvPr/>
          </p:nvSpPr>
          <p:spPr>
            <a:xfrm>
              <a:off x="0" y="6100698"/>
              <a:ext cx="614568" cy="757302"/>
            </a:xfrm>
            <a:custGeom>
              <a:avLst/>
              <a:gdLst>
                <a:gd name="connsiteX0" fmla="*/ 185270 w 614568"/>
                <a:gd name="connsiteY0" fmla="*/ 1 h 757302"/>
                <a:gd name="connsiteX1" fmla="*/ 315685 w 614568"/>
                <a:gd name="connsiteY1" fmla="*/ 54723 h 757302"/>
                <a:gd name="connsiteX2" fmla="*/ 560728 w 614568"/>
                <a:gd name="connsiteY2" fmla="*/ 298604 h 757302"/>
                <a:gd name="connsiteX3" fmla="*/ 608550 w 614568"/>
                <a:gd name="connsiteY3" fmla="*/ 477079 h 757302"/>
                <a:gd name="connsiteX4" fmla="*/ 533238 w 614568"/>
                <a:gd name="connsiteY4" fmla="*/ 757302 h 757302"/>
                <a:gd name="connsiteX5" fmla="*/ 0 w 614568"/>
                <a:gd name="connsiteY5" fmla="*/ 757302 h 757302"/>
                <a:gd name="connsiteX6" fmla="*/ 0 w 614568"/>
                <a:gd name="connsiteY6" fmla="*/ 43086 h 757302"/>
                <a:gd name="connsiteX7" fmla="*/ 136950 w 614568"/>
                <a:gd name="connsiteY7" fmla="*/ 6391 h 757302"/>
                <a:gd name="connsiteX8" fmla="*/ 185270 w 614568"/>
                <a:gd name="connsiteY8" fmla="*/ 1 h 75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4568" h="757302">
                  <a:moveTo>
                    <a:pt x="185270" y="1"/>
                  </a:moveTo>
                  <a:cubicBezTo>
                    <a:pt x="233630" y="-23"/>
                    <a:pt x="280855" y="18842"/>
                    <a:pt x="315685" y="54723"/>
                  </a:cubicBezTo>
                  <a:lnTo>
                    <a:pt x="560728" y="298604"/>
                  </a:lnTo>
                  <a:cubicBezTo>
                    <a:pt x="606878" y="345364"/>
                    <a:pt x="625137" y="413509"/>
                    <a:pt x="608550" y="477079"/>
                  </a:cubicBezTo>
                  <a:lnTo>
                    <a:pt x="533238" y="757302"/>
                  </a:lnTo>
                  <a:lnTo>
                    <a:pt x="0" y="757302"/>
                  </a:lnTo>
                  <a:lnTo>
                    <a:pt x="0" y="43086"/>
                  </a:lnTo>
                  <a:lnTo>
                    <a:pt x="136950" y="6391"/>
                  </a:lnTo>
                  <a:cubicBezTo>
                    <a:pt x="152905" y="2116"/>
                    <a:pt x="169151" y="9"/>
                    <a:pt x="185270" y="1"/>
                  </a:cubicBezTo>
                  <a:close/>
                </a:path>
              </a:pathLst>
            </a:custGeom>
            <a:solidFill>
              <a:srgbClr val="2EC4B6">
                <a:alpha val="90000"/>
              </a:srgbClr>
            </a:solidFill>
            <a:ln w="7429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ACF74F-DE53-4D3B-91F3-84F48CD96093}"/>
                </a:ext>
              </a:extLst>
            </p:cNvPr>
            <p:cNvGrpSpPr/>
            <p:nvPr/>
          </p:nvGrpSpPr>
          <p:grpSpPr>
            <a:xfrm>
              <a:off x="455972" y="6243573"/>
              <a:ext cx="521512" cy="477128"/>
              <a:chOff x="401203" y="6081728"/>
              <a:chExt cx="521512" cy="477128"/>
            </a:xfrm>
          </p:grpSpPr>
          <p:sp>
            <p:nvSpPr>
              <p:cNvPr id="27" name="Graphic 6">
                <a:extLst>
                  <a:ext uri="{FF2B5EF4-FFF2-40B4-BE49-F238E27FC236}">
                    <a16:creationId xmlns:a16="http://schemas.microsoft.com/office/drawing/2014/main" id="{268276B8-29C9-4AFD-A0D4-CD8A6BB1E33F}"/>
                  </a:ext>
                </a:extLst>
              </p:cNvPr>
              <p:cNvSpPr/>
              <p:nvPr/>
            </p:nvSpPr>
            <p:spPr>
              <a:xfrm rot="20700000">
                <a:off x="401203" y="6081728"/>
                <a:ext cx="521512" cy="477128"/>
              </a:xfrm>
              <a:custGeom>
                <a:avLst/>
                <a:gdLst>
                  <a:gd name="connsiteX0" fmla="*/ 4673763 w 6987414"/>
                  <a:gd name="connsiteY0" fmla="*/ 0 h 6392741"/>
                  <a:gd name="connsiteX1" fmla="*/ 2376836 w 6987414"/>
                  <a:gd name="connsiteY1" fmla="*/ 0 h 6392741"/>
                  <a:gd name="connsiteX2" fmla="*/ 1313857 w 6987414"/>
                  <a:gd name="connsiteY2" fmla="*/ 616974 h 6392741"/>
                  <a:gd name="connsiteX3" fmla="*/ 161677 w 6987414"/>
                  <a:gd name="connsiteY3" fmla="*/ 2601697 h 6392741"/>
                  <a:gd name="connsiteX4" fmla="*/ 161677 w 6987414"/>
                  <a:gd name="connsiteY4" fmla="*/ 3828212 h 6392741"/>
                  <a:gd name="connsiteX5" fmla="*/ 1313857 w 6987414"/>
                  <a:gd name="connsiteY5" fmla="*/ 5820369 h 6392741"/>
                  <a:gd name="connsiteX6" fmla="*/ 2376836 w 6987414"/>
                  <a:gd name="connsiteY6" fmla="*/ 6437342 h 6392741"/>
                  <a:gd name="connsiteX7" fmla="*/ 4673763 w 6987414"/>
                  <a:gd name="connsiteY7" fmla="*/ 6437342 h 6392741"/>
                  <a:gd name="connsiteX8" fmla="*/ 5736742 w 6987414"/>
                  <a:gd name="connsiteY8" fmla="*/ 5820369 h 6392741"/>
                  <a:gd name="connsiteX9" fmla="*/ 6888922 w 6987414"/>
                  <a:gd name="connsiteY9" fmla="*/ 3828212 h 6392741"/>
                  <a:gd name="connsiteX10" fmla="*/ 6888922 w 6987414"/>
                  <a:gd name="connsiteY10" fmla="*/ 2601697 h 6392741"/>
                  <a:gd name="connsiteX11" fmla="*/ 5736742 w 6987414"/>
                  <a:gd name="connsiteY11" fmla="*/ 616974 h 6392741"/>
                  <a:gd name="connsiteX12" fmla="*/ 4673763 w 6987414"/>
                  <a:gd name="connsiteY12" fmla="*/ 0 h 6392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987414" h="6392741">
                    <a:moveTo>
                      <a:pt x="4673763" y="0"/>
                    </a:moveTo>
                    <a:lnTo>
                      <a:pt x="2376836" y="0"/>
                    </a:lnTo>
                    <a:cubicBezTo>
                      <a:pt x="1938264" y="0"/>
                      <a:pt x="1529426" y="230436"/>
                      <a:pt x="1313857" y="616974"/>
                    </a:cubicBezTo>
                    <a:lnTo>
                      <a:pt x="161677" y="2601697"/>
                    </a:lnTo>
                    <a:cubicBezTo>
                      <a:pt x="-53892" y="2980802"/>
                      <a:pt x="-53892" y="3449107"/>
                      <a:pt x="161677" y="3828212"/>
                    </a:cubicBezTo>
                    <a:lnTo>
                      <a:pt x="1313857" y="5820369"/>
                    </a:lnTo>
                    <a:cubicBezTo>
                      <a:pt x="1529426" y="6199473"/>
                      <a:pt x="1938264" y="6437342"/>
                      <a:pt x="2376836" y="6437342"/>
                    </a:cubicBezTo>
                    <a:lnTo>
                      <a:pt x="4673763" y="6437342"/>
                    </a:lnTo>
                    <a:cubicBezTo>
                      <a:pt x="5112335" y="6437342"/>
                      <a:pt x="5521173" y="6206907"/>
                      <a:pt x="5736742" y="5820369"/>
                    </a:cubicBezTo>
                    <a:lnTo>
                      <a:pt x="6888922" y="3828212"/>
                    </a:lnTo>
                    <a:cubicBezTo>
                      <a:pt x="7104491" y="3449107"/>
                      <a:pt x="7104491" y="2980802"/>
                      <a:pt x="6888922" y="2601697"/>
                    </a:cubicBezTo>
                    <a:lnTo>
                      <a:pt x="5736742" y="616974"/>
                    </a:lnTo>
                    <a:cubicBezTo>
                      <a:pt x="5521173" y="230436"/>
                      <a:pt x="5112335" y="0"/>
                      <a:pt x="4673763" y="0"/>
                    </a:cubicBezTo>
                    <a:close/>
                  </a:path>
                </a:pathLst>
              </a:custGeom>
              <a:solidFill>
                <a:srgbClr val="E71D36">
                  <a:alpha val="90000"/>
                </a:srgbClr>
              </a:solidFill>
              <a:ln w="742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951A704-6B11-43F2-9F05-D900198199F0}"/>
                  </a:ext>
                </a:extLst>
              </p:cNvPr>
              <p:cNvSpPr txBox="1"/>
              <p:nvPr/>
            </p:nvSpPr>
            <p:spPr>
              <a:xfrm>
                <a:off x="480017" y="6235654"/>
                <a:ext cx="36388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algn="ctr"/>
                <a:r>
                  <a:rPr lang="en-ID" sz="1100" b="1" i="1" dirty="0" smtClean="0">
                    <a:solidFill>
                      <a:schemeClr val="bg1"/>
                    </a:solidFill>
                    <a:latin typeface="Georgia" panose="02040502050405020303" pitchFamily="18" charset="0"/>
                    <a:cs typeface="Segoe UI Light" panose="020B0502040204020203" pitchFamily="34" charset="0"/>
                  </a:rPr>
                  <a:t>2025</a:t>
                </a:r>
                <a:endParaRPr lang="en-ID" sz="1100" b="1" i="1" dirty="0">
                  <a:solidFill>
                    <a:schemeClr val="bg1"/>
                  </a:solidFill>
                  <a:latin typeface="Georgia" panose="02040502050405020303" pitchFamily="18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5C7492-4DA6-4166-88C3-BBFD085514B3}"/>
                </a:ext>
              </a:extLst>
            </p:cNvPr>
            <p:cNvSpPr txBox="1"/>
            <p:nvPr/>
          </p:nvSpPr>
          <p:spPr>
            <a:xfrm>
              <a:off x="1237442" y="6405193"/>
              <a:ext cx="977832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rgbClr val="01162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US" sz="1000" dirty="0">
                  <a:solidFill>
                    <a:srgbClr val="002060"/>
                  </a:solidFill>
                </a:rPr>
                <a:t>Product Roadmap</a:t>
              </a:r>
              <a:endParaRPr lang="en-ID" sz="1000" dirty="0">
                <a:solidFill>
                  <a:srgbClr val="00206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20A4953-2F45-47A7-91FA-2F69814A4204}"/>
              </a:ext>
            </a:extLst>
          </p:cNvPr>
          <p:cNvSpPr txBox="1"/>
          <p:nvPr/>
        </p:nvSpPr>
        <p:spPr>
          <a:xfrm>
            <a:off x="573134" y="399857"/>
            <a:ext cx="379751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Product Roadmap</a:t>
            </a:r>
            <a:endParaRPr lang="en-ID" sz="3600" dirty="0">
              <a:solidFill>
                <a:srgbClr val="002060"/>
              </a:solidFill>
              <a:latin typeface="Georgia" panose="02040502050405020303" pitchFamily="18" charset="0"/>
              <a:cs typeface="Segoe UI" panose="020B0502040204020203" pitchFamily="34" charset="0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2C30DA8-4F65-4E54-BC8A-483C2AE82900}"/>
              </a:ext>
            </a:extLst>
          </p:cNvPr>
          <p:cNvGrpSpPr/>
          <p:nvPr/>
        </p:nvGrpSpPr>
        <p:grpSpPr>
          <a:xfrm>
            <a:off x="1962465" y="2075764"/>
            <a:ext cx="8935318" cy="4067862"/>
            <a:chOff x="1895619" y="2211767"/>
            <a:chExt cx="8995525" cy="2639236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E047CBB-789A-4154-9B72-BBA7F25AE501}"/>
                </a:ext>
              </a:extLst>
            </p:cNvPr>
            <p:cNvCxnSpPr>
              <a:cxnSpLocks/>
            </p:cNvCxnSpPr>
            <p:nvPr/>
          </p:nvCxnSpPr>
          <p:spPr>
            <a:xfrm>
              <a:off x="1895619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6275B88-D831-4C0E-870A-83D8B35A3494}"/>
                </a:ext>
              </a:extLst>
            </p:cNvPr>
            <p:cNvCxnSpPr>
              <a:cxnSpLocks/>
            </p:cNvCxnSpPr>
            <p:nvPr/>
          </p:nvCxnSpPr>
          <p:spPr>
            <a:xfrm>
              <a:off x="2713394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011CFB7-3975-4245-ADAD-A717BF666151}"/>
                </a:ext>
              </a:extLst>
            </p:cNvPr>
            <p:cNvCxnSpPr>
              <a:cxnSpLocks/>
            </p:cNvCxnSpPr>
            <p:nvPr/>
          </p:nvCxnSpPr>
          <p:spPr>
            <a:xfrm>
              <a:off x="3531169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34E62FC-1641-4C56-9A76-D369811D3D39}"/>
                </a:ext>
              </a:extLst>
            </p:cNvPr>
            <p:cNvCxnSpPr>
              <a:cxnSpLocks/>
            </p:cNvCxnSpPr>
            <p:nvPr/>
          </p:nvCxnSpPr>
          <p:spPr>
            <a:xfrm>
              <a:off x="4348944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6BFEC3F-8C5D-4A40-9A2B-11D3BE884696}"/>
                </a:ext>
              </a:extLst>
            </p:cNvPr>
            <p:cNvCxnSpPr>
              <a:cxnSpLocks/>
            </p:cNvCxnSpPr>
            <p:nvPr/>
          </p:nvCxnSpPr>
          <p:spPr>
            <a:xfrm>
              <a:off x="5166719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3573B7F-2D6D-4885-B96B-4FBBFAF3F835}"/>
                </a:ext>
              </a:extLst>
            </p:cNvPr>
            <p:cNvCxnSpPr>
              <a:cxnSpLocks/>
            </p:cNvCxnSpPr>
            <p:nvPr/>
          </p:nvCxnSpPr>
          <p:spPr>
            <a:xfrm>
              <a:off x="5984494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B57E538-62E2-45CA-AEED-BECD3F9C0AAE}"/>
                </a:ext>
              </a:extLst>
            </p:cNvPr>
            <p:cNvCxnSpPr>
              <a:cxnSpLocks/>
            </p:cNvCxnSpPr>
            <p:nvPr/>
          </p:nvCxnSpPr>
          <p:spPr>
            <a:xfrm>
              <a:off x="6802269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FF99F3E-0D23-4386-B80C-646321EA5E87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44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9617E0A-9954-4F04-81C2-155CCEAAAD4F}"/>
                </a:ext>
              </a:extLst>
            </p:cNvPr>
            <p:cNvCxnSpPr>
              <a:cxnSpLocks/>
            </p:cNvCxnSpPr>
            <p:nvPr/>
          </p:nvCxnSpPr>
          <p:spPr>
            <a:xfrm>
              <a:off x="8437819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58DE6D4-32FF-44FF-B2FF-4439856FB244}"/>
                </a:ext>
              </a:extLst>
            </p:cNvPr>
            <p:cNvCxnSpPr>
              <a:cxnSpLocks/>
            </p:cNvCxnSpPr>
            <p:nvPr/>
          </p:nvCxnSpPr>
          <p:spPr>
            <a:xfrm>
              <a:off x="9255594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0DCCE6A-9D45-4CEB-AC9B-0D024580F481}"/>
                </a:ext>
              </a:extLst>
            </p:cNvPr>
            <p:cNvCxnSpPr>
              <a:cxnSpLocks/>
            </p:cNvCxnSpPr>
            <p:nvPr/>
          </p:nvCxnSpPr>
          <p:spPr>
            <a:xfrm>
              <a:off x="10073369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0461A23-2AAC-47A4-A667-E700AC31351B}"/>
                </a:ext>
              </a:extLst>
            </p:cNvPr>
            <p:cNvCxnSpPr>
              <a:cxnSpLocks/>
            </p:cNvCxnSpPr>
            <p:nvPr/>
          </p:nvCxnSpPr>
          <p:spPr>
            <a:xfrm>
              <a:off x="10891144" y="2211767"/>
              <a:ext cx="0" cy="2639236"/>
            </a:xfrm>
            <a:prstGeom prst="line">
              <a:avLst/>
            </a:prstGeom>
            <a:ln>
              <a:solidFill>
                <a:srgbClr val="011627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69A63AB2-3323-4AD5-B184-BEF87F1D700F}"/>
              </a:ext>
            </a:extLst>
          </p:cNvPr>
          <p:cNvSpPr txBox="1"/>
          <p:nvPr/>
        </p:nvSpPr>
        <p:spPr>
          <a:xfrm>
            <a:off x="1962464" y="1260522"/>
            <a:ext cx="2345689" cy="375711"/>
          </a:xfrm>
          <a:prstGeom prst="roundRect">
            <a:avLst>
              <a:gd name="adj" fmla="val 50000"/>
            </a:avLst>
          </a:prstGeom>
          <a:solidFill>
            <a:srgbClr val="2EC4B6"/>
          </a:solidFill>
          <a:effectLst>
            <a:glow rad="63500">
              <a:srgbClr val="2EC4B6">
                <a:alpha val="20000"/>
              </a:srgbClr>
            </a:glow>
          </a:effectLst>
        </p:spPr>
        <p:txBody>
          <a:bodyPr wrap="square" tIns="36000" bIns="3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Q1 2025</a:t>
            </a:r>
            <a:endParaRPr lang="en-ID" b="1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9D639F-6B58-4464-814A-95FAABDC4797}"/>
              </a:ext>
            </a:extLst>
          </p:cNvPr>
          <p:cNvSpPr txBox="1"/>
          <p:nvPr/>
        </p:nvSpPr>
        <p:spPr>
          <a:xfrm>
            <a:off x="4399369" y="1260522"/>
            <a:ext cx="2345689" cy="375711"/>
          </a:xfrm>
          <a:prstGeom prst="roundRect">
            <a:avLst>
              <a:gd name="adj" fmla="val 50000"/>
            </a:avLst>
          </a:prstGeom>
          <a:solidFill>
            <a:srgbClr val="2EC4B6"/>
          </a:solidFill>
          <a:effectLst>
            <a:glow rad="63500">
              <a:srgbClr val="2EC4B6">
                <a:alpha val="20000"/>
              </a:srgbClr>
            </a:glow>
          </a:effectLst>
        </p:spPr>
        <p:txBody>
          <a:bodyPr wrap="square" tIns="36000" bIns="3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Q2 2025</a:t>
            </a:r>
            <a:endParaRPr lang="en-ID" b="1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F42654-1208-4A95-BE42-A9209E5EC7FA}"/>
              </a:ext>
            </a:extLst>
          </p:cNvPr>
          <p:cNvSpPr txBox="1"/>
          <p:nvPr/>
        </p:nvSpPr>
        <p:spPr>
          <a:xfrm>
            <a:off x="6836273" y="1260522"/>
            <a:ext cx="2345689" cy="375711"/>
          </a:xfrm>
          <a:prstGeom prst="roundRect">
            <a:avLst>
              <a:gd name="adj" fmla="val 50000"/>
            </a:avLst>
          </a:prstGeom>
          <a:solidFill>
            <a:srgbClr val="2EC4B6"/>
          </a:solidFill>
          <a:effectLst>
            <a:glow rad="63500">
              <a:srgbClr val="2EC4B6">
                <a:alpha val="20000"/>
              </a:srgbClr>
            </a:glow>
          </a:effectLst>
        </p:spPr>
        <p:txBody>
          <a:bodyPr wrap="square" tIns="36000" bIns="3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Q3 2025</a:t>
            </a:r>
            <a:endParaRPr lang="en-ID" b="1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A70074-B024-488A-983B-60B451E46DAD}"/>
              </a:ext>
            </a:extLst>
          </p:cNvPr>
          <p:cNvSpPr txBox="1"/>
          <p:nvPr/>
        </p:nvSpPr>
        <p:spPr>
          <a:xfrm>
            <a:off x="9273178" y="1260522"/>
            <a:ext cx="2345689" cy="375711"/>
          </a:xfrm>
          <a:prstGeom prst="roundRect">
            <a:avLst>
              <a:gd name="adj" fmla="val 50000"/>
            </a:avLst>
          </a:prstGeom>
          <a:solidFill>
            <a:srgbClr val="2EC4B6"/>
          </a:solidFill>
          <a:effectLst>
            <a:glow rad="63500">
              <a:srgbClr val="2EC4B6">
                <a:alpha val="20000"/>
              </a:srgbClr>
            </a:glow>
          </a:effectLst>
        </p:spPr>
        <p:txBody>
          <a:bodyPr wrap="square" tIns="36000" bIns="3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b="1" i="1" dirty="0" smtClean="0">
                <a:solidFill>
                  <a:schemeClr val="bg1"/>
                </a:solidFill>
                <a:latin typeface="Georgia" panose="02040502050405020303" pitchFamily="18" charset="0"/>
              </a:rPr>
              <a:t>Q4 2026</a:t>
            </a:r>
            <a:endParaRPr lang="en-ID" b="1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81E0870-5512-4847-BFB7-0B259C8A190D}"/>
              </a:ext>
            </a:extLst>
          </p:cNvPr>
          <p:cNvSpPr txBox="1"/>
          <p:nvPr/>
        </p:nvSpPr>
        <p:spPr>
          <a:xfrm>
            <a:off x="1962465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Apr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03F374-6813-4F0D-9E18-AE3DF3B4DDB5}"/>
              </a:ext>
            </a:extLst>
          </p:cNvPr>
          <p:cNvSpPr txBox="1"/>
          <p:nvPr/>
        </p:nvSpPr>
        <p:spPr>
          <a:xfrm>
            <a:off x="2774767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May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AD1ABC-8627-4693-9248-96F681B58A8B}"/>
              </a:ext>
            </a:extLst>
          </p:cNvPr>
          <p:cNvSpPr txBox="1"/>
          <p:nvPr/>
        </p:nvSpPr>
        <p:spPr>
          <a:xfrm>
            <a:off x="3587069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June.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B91D4E-29C4-4D63-9B5D-D3CCD2B85FC1}"/>
              </a:ext>
            </a:extLst>
          </p:cNvPr>
          <p:cNvSpPr txBox="1"/>
          <p:nvPr/>
        </p:nvSpPr>
        <p:spPr>
          <a:xfrm>
            <a:off x="4399371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July.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8180B2C-0E62-4E63-9F13-40178DA05009}"/>
              </a:ext>
            </a:extLst>
          </p:cNvPr>
          <p:cNvSpPr txBox="1"/>
          <p:nvPr/>
        </p:nvSpPr>
        <p:spPr>
          <a:xfrm>
            <a:off x="5211672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Aug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DB3C68-019B-471A-9A70-614642635EDC}"/>
              </a:ext>
            </a:extLst>
          </p:cNvPr>
          <p:cNvSpPr txBox="1"/>
          <p:nvPr/>
        </p:nvSpPr>
        <p:spPr>
          <a:xfrm>
            <a:off x="6023974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Sep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6EA00B-66D7-401A-B1BA-DCF317F2BCDD}"/>
              </a:ext>
            </a:extLst>
          </p:cNvPr>
          <p:cNvSpPr txBox="1"/>
          <p:nvPr/>
        </p:nvSpPr>
        <p:spPr>
          <a:xfrm>
            <a:off x="6836277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Oct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39AC52-543E-4DC0-BA80-D2BB8BA97848}"/>
              </a:ext>
            </a:extLst>
          </p:cNvPr>
          <p:cNvSpPr txBox="1"/>
          <p:nvPr/>
        </p:nvSpPr>
        <p:spPr>
          <a:xfrm>
            <a:off x="7648578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Nov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BD2873-C3DD-4D44-9A45-ED77DD22793C}"/>
              </a:ext>
            </a:extLst>
          </p:cNvPr>
          <p:cNvSpPr txBox="1"/>
          <p:nvPr/>
        </p:nvSpPr>
        <p:spPr>
          <a:xfrm>
            <a:off x="8460880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Dec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FA57E19-416E-4593-841B-F8664FA5ED11}"/>
              </a:ext>
            </a:extLst>
          </p:cNvPr>
          <p:cNvSpPr txBox="1"/>
          <p:nvPr/>
        </p:nvSpPr>
        <p:spPr>
          <a:xfrm>
            <a:off x="9273182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Jan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79652C2-E5DE-48E1-9247-FFEEF117EC88}"/>
              </a:ext>
            </a:extLst>
          </p:cNvPr>
          <p:cNvSpPr txBox="1"/>
          <p:nvPr/>
        </p:nvSpPr>
        <p:spPr>
          <a:xfrm>
            <a:off x="10085484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Feb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0D94CD0-FC2F-436B-88D7-E91E25C9D82E}"/>
              </a:ext>
            </a:extLst>
          </p:cNvPr>
          <p:cNvSpPr txBox="1"/>
          <p:nvPr/>
        </p:nvSpPr>
        <p:spPr>
          <a:xfrm>
            <a:off x="10897783" y="1784042"/>
            <a:ext cx="7210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1200" dirty="0" smtClean="0">
                <a:solidFill>
                  <a:srgbClr val="002060"/>
                </a:solidFill>
              </a:rPr>
              <a:t>Mar</a:t>
            </a:r>
            <a:endParaRPr lang="en-US" sz="1200" dirty="0">
              <a:solidFill>
                <a:srgbClr val="002060"/>
              </a:solidFill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BDC367C-97F0-4DFE-81A0-4F110DC1DF6D}"/>
              </a:ext>
            </a:extLst>
          </p:cNvPr>
          <p:cNvCxnSpPr>
            <a:cxnSpLocks/>
          </p:cNvCxnSpPr>
          <p:nvPr/>
        </p:nvCxnSpPr>
        <p:spPr>
          <a:xfrm flipH="1">
            <a:off x="573135" y="4111526"/>
            <a:ext cx="11016388" cy="1"/>
          </a:xfrm>
          <a:prstGeom prst="line">
            <a:avLst/>
          </a:prstGeom>
          <a:ln w="12700">
            <a:solidFill>
              <a:srgbClr val="002060"/>
            </a:solidFill>
            <a:prstDash val="solid"/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F7618FD-BB26-450E-BA8D-4E9F1772FD98}"/>
              </a:ext>
            </a:extLst>
          </p:cNvPr>
          <p:cNvGrpSpPr/>
          <p:nvPr/>
        </p:nvGrpSpPr>
        <p:grpSpPr>
          <a:xfrm>
            <a:off x="573134" y="2294079"/>
            <a:ext cx="11045732" cy="1656279"/>
            <a:chOff x="573134" y="2259273"/>
            <a:chExt cx="11045732" cy="1656279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67C8BAF-6462-4392-BE3B-A371B511F0F0}"/>
                </a:ext>
              </a:extLst>
            </p:cNvPr>
            <p:cNvSpPr txBox="1"/>
            <p:nvPr/>
          </p:nvSpPr>
          <p:spPr>
            <a:xfrm>
              <a:off x="573134" y="2259273"/>
              <a:ext cx="113162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 i="1">
                  <a:solidFill>
                    <a:srgbClr val="011627"/>
                  </a:solidFill>
                  <a:latin typeface="Georgia" panose="02040502050405020303" pitchFamily="18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 smtClean="0">
                  <a:solidFill>
                    <a:srgbClr val="002060"/>
                  </a:solidFill>
                </a:rPr>
                <a:t>NPD</a:t>
              </a:r>
              <a:endParaRPr lang="en-ID" dirty="0">
                <a:solidFill>
                  <a:srgbClr val="00206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5E7020D-90F5-4D48-A118-75EF3F155979}"/>
                </a:ext>
              </a:extLst>
            </p:cNvPr>
            <p:cNvSpPr txBox="1"/>
            <p:nvPr/>
          </p:nvSpPr>
          <p:spPr>
            <a:xfrm>
              <a:off x="1962465" y="2263245"/>
              <a:ext cx="2880295" cy="318630"/>
            </a:xfrm>
            <a:prstGeom prst="roundRect">
              <a:avLst>
                <a:gd name="adj" fmla="val 50000"/>
              </a:avLst>
            </a:prstGeom>
            <a:solidFill>
              <a:srgbClr val="FF9F1C"/>
            </a:solidFill>
            <a:effectLst>
              <a:glow rad="63500">
                <a:srgbClr val="FF9F1C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01162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da-DK" sz="1000" dirty="0" smtClean="0">
                  <a:solidFill>
                    <a:schemeClr val="bg1"/>
                  </a:solidFill>
                </a:rPr>
                <a:t>AMC </a:t>
              </a:r>
              <a:r>
                <a:rPr lang="da-DK" sz="1000" dirty="0">
                  <a:solidFill>
                    <a:schemeClr val="bg1"/>
                  </a:solidFill>
                </a:rPr>
                <a:t>+ Customer Feedback Deep Link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0250CB3-45DE-4E74-BB16-299418B304D3}"/>
                </a:ext>
              </a:extLst>
            </p:cNvPr>
            <p:cNvSpPr txBox="1"/>
            <p:nvPr/>
          </p:nvSpPr>
          <p:spPr>
            <a:xfrm>
              <a:off x="5211672" y="2263245"/>
              <a:ext cx="1412821" cy="318630"/>
            </a:xfrm>
            <a:prstGeom prst="roundRect">
              <a:avLst>
                <a:gd name="adj" fmla="val 50000"/>
              </a:avLst>
            </a:prstGeom>
            <a:solidFill>
              <a:srgbClr val="FF9F1C"/>
            </a:solidFill>
            <a:effectLst>
              <a:glow rad="63500">
                <a:srgbClr val="FF9F1C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01162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ID" sz="1000" dirty="0" smtClean="0">
                  <a:solidFill>
                    <a:schemeClr val="bg1"/>
                  </a:solidFill>
                </a:rPr>
                <a:t>Notification Metrics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DB48BAA-11C3-4AA7-BB95-6EE5D2FC232E}"/>
                </a:ext>
              </a:extLst>
            </p:cNvPr>
            <p:cNvSpPr txBox="1"/>
            <p:nvPr/>
          </p:nvSpPr>
          <p:spPr>
            <a:xfrm>
              <a:off x="2774767" y="2722495"/>
              <a:ext cx="2383021" cy="318630"/>
            </a:xfrm>
            <a:prstGeom prst="roundRect">
              <a:avLst>
                <a:gd name="adj" fmla="val 50000"/>
              </a:avLst>
            </a:prstGeom>
            <a:solidFill>
              <a:srgbClr val="FF9F1C"/>
            </a:solidFill>
            <a:effectLst>
              <a:glow rad="63500">
                <a:srgbClr val="FF9F1C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01162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ID" sz="1000" dirty="0" smtClean="0">
                  <a:solidFill>
                    <a:schemeClr val="bg1"/>
                  </a:solidFill>
                </a:rPr>
                <a:t>Franchisee SaaS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471E57-6667-4C2E-AEC6-1E42E31C5561}"/>
                </a:ext>
              </a:extLst>
            </p:cNvPr>
            <p:cNvSpPr txBox="1"/>
            <p:nvPr/>
          </p:nvSpPr>
          <p:spPr>
            <a:xfrm>
              <a:off x="5208969" y="2682849"/>
              <a:ext cx="2043701" cy="535027"/>
            </a:xfrm>
            <a:prstGeom prst="roundRect">
              <a:avLst>
                <a:gd name="adj" fmla="val 50000"/>
              </a:avLst>
            </a:prstGeom>
            <a:solidFill>
              <a:srgbClr val="FF9F1C"/>
            </a:solidFill>
            <a:effectLst>
              <a:glow rad="63500">
                <a:srgbClr val="FF9F1C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rgbClr val="011627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da-DK" sz="1000" dirty="0" smtClean="0">
                  <a:solidFill>
                    <a:schemeClr val="bg1"/>
                  </a:solidFill>
                </a:rPr>
                <a:t>Package &amp; Pricing UPD – via 2 or more resurces </a:t>
              </a:r>
              <a:r>
                <a:rPr lang="da-DK" sz="1000" dirty="0" smtClean="0">
                  <a:solidFill>
                    <a:schemeClr val="bg1"/>
                  </a:solidFill>
                </a:rPr>
                <a:t>Management</a:t>
              </a:r>
              <a:endParaRPr lang="en-ID" sz="1000" dirty="0">
                <a:solidFill>
                  <a:schemeClr val="bg1"/>
                </a:solidFill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4D156B5-C205-4953-9CC1-8943B127DC88}"/>
                </a:ext>
              </a:extLst>
            </p:cNvPr>
            <p:cNvSpPr txBox="1"/>
            <p:nvPr/>
          </p:nvSpPr>
          <p:spPr>
            <a:xfrm flipH="1">
              <a:off x="5211669" y="3301013"/>
              <a:ext cx="3249202" cy="318630"/>
            </a:xfrm>
            <a:prstGeom prst="roundRect">
              <a:avLst>
                <a:gd name="adj" fmla="val 50000"/>
              </a:avLst>
            </a:prstGeom>
            <a:solidFill>
              <a:srgbClr val="FF9F1C"/>
            </a:solidFill>
            <a:effectLst>
              <a:glow rad="63500">
                <a:srgbClr val="FF9F1C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da-DK" sz="1000" dirty="0"/>
                <a:t>Battery &amp; Tyre Expiry </a:t>
              </a:r>
              <a:r>
                <a:rPr lang="da-DK" sz="1000" dirty="0" smtClean="0"/>
                <a:t>Based Notiffication</a:t>
              </a:r>
              <a:endParaRPr lang="en-ID" sz="1000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711DE75-A94A-4BA4-BB70-D84A3A4BBBD2}"/>
                </a:ext>
              </a:extLst>
            </p:cNvPr>
            <p:cNvSpPr txBox="1"/>
            <p:nvPr/>
          </p:nvSpPr>
          <p:spPr>
            <a:xfrm flipH="1">
              <a:off x="9273177" y="3380525"/>
              <a:ext cx="2345689" cy="318630"/>
            </a:xfrm>
            <a:prstGeom prst="roundRect">
              <a:avLst>
                <a:gd name="adj" fmla="val 50000"/>
              </a:avLst>
            </a:prstGeom>
            <a:solidFill>
              <a:srgbClr val="FF9F1C"/>
            </a:solidFill>
            <a:effectLst>
              <a:glow rad="63500">
                <a:srgbClr val="FF9F1C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ID" sz="1000" dirty="0" smtClean="0"/>
                <a:t>AI Based dynamic content display</a:t>
              </a:r>
              <a:endParaRPr lang="en-ID" sz="1000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D7B8C2B-00C8-4CF4-80BC-3FD735C8A3DA}"/>
                </a:ext>
              </a:extLst>
            </p:cNvPr>
            <p:cNvSpPr txBox="1"/>
            <p:nvPr/>
          </p:nvSpPr>
          <p:spPr>
            <a:xfrm flipH="1">
              <a:off x="1962464" y="3380525"/>
              <a:ext cx="1571310" cy="535027"/>
            </a:xfrm>
            <a:prstGeom prst="roundRect">
              <a:avLst>
                <a:gd name="adj" fmla="val 50000"/>
              </a:avLst>
            </a:prstGeom>
            <a:solidFill>
              <a:srgbClr val="FF9F1C"/>
            </a:solidFill>
            <a:effectLst>
              <a:glow rad="63500">
                <a:srgbClr val="FF9F1C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da-DK" sz="1000" dirty="0"/>
                <a:t>Technician Account Management</a:t>
              </a:r>
              <a:endParaRPr lang="en-ID" sz="1000" dirty="0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7CDEBA7-6F49-45EC-B34D-6722B9E67ACA}"/>
              </a:ext>
            </a:extLst>
          </p:cNvPr>
          <p:cNvGrpSpPr/>
          <p:nvPr/>
        </p:nvGrpSpPr>
        <p:grpSpPr>
          <a:xfrm>
            <a:off x="573134" y="4463466"/>
            <a:ext cx="7845479" cy="1632153"/>
            <a:chOff x="573134" y="4323385"/>
            <a:chExt cx="7845479" cy="163215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9947EC-91D1-4C0B-BC45-FE1D90D4B425}"/>
                </a:ext>
              </a:extLst>
            </p:cNvPr>
            <p:cNvSpPr txBox="1"/>
            <p:nvPr/>
          </p:nvSpPr>
          <p:spPr>
            <a:xfrm>
              <a:off x="5538318" y="4335104"/>
              <a:ext cx="2880295" cy="318630"/>
            </a:xfrm>
            <a:prstGeom prst="roundRect">
              <a:avLst>
                <a:gd name="adj" fmla="val 50000"/>
              </a:avLst>
            </a:prstGeom>
            <a:solidFill>
              <a:srgbClr val="E71D36"/>
            </a:solidFill>
            <a:effectLst>
              <a:glow rad="63500">
                <a:srgbClr val="E71D36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ID" sz="1000" dirty="0" smtClean="0"/>
                <a:t>Dashboard – Real Time Provision – Multi Filter</a:t>
              </a:r>
              <a:endParaRPr lang="en-ID" sz="10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478FF94-F9CE-44B2-9766-01B839D859C5}"/>
                </a:ext>
              </a:extLst>
            </p:cNvPr>
            <p:cNvSpPr txBox="1"/>
            <p:nvPr/>
          </p:nvSpPr>
          <p:spPr>
            <a:xfrm>
              <a:off x="3713706" y="4323693"/>
              <a:ext cx="1567426" cy="318630"/>
            </a:xfrm>
            <a:prstGeom prst="roundRect">
              <a:avLst>
                <a:gd name="adj" fmla="val 50000"/>
              </a:avLst>
            </a:prstGeom>
            <a:solidFill>
              <a:srgbClr val="E71D36"/>
            </a:solidFill>
            <a:effectLst>
              <a:glow rad="63500">
                <a:srgbClr val="E71D36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ID" sz="1000" dirty="0" smtClean="0"/>
                <a:t>PKG UPD  on Arrival</a:t>
              </a:r>
              <a:endParaRPr lang="en-ID" sz="10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DF97AC2-DBF7-45E6-B94F-8738DB7A7CF7}"/>
                </a:ext>
              </a:extLst>
            </p:cNvPr>
            <p:cNvSpPr txBox="1"/>
            <p:nvPr/>
          </p:nvSpPr>
          <p:spPr>
            <a:xfrm>
              <a:off x="1962465" y="4323693"/>
              <a:ext cx="1412821" cy="535027"/>
            </a:xfrm>
            <a:prstGeom prst="roundRect">
              <a:avLst>
                <a:gd name="adj" fmla="val 50000"/>
              </a:avLst>
            </a:prstGeom>
            <a:solidFill>
              <a:srgbClr val="E71D36"/>
            </a:solidFill>
            <a:effectLst>
              <a:glow rad="63500">
                <a:srgbClr val="E71D36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da-DK" sz="1000" dirty="0" smtClean="0"/>
                <a:t>Configurable Design - Admin</a:t>
              </a:r>
              <a:endParaRPr lang="en-ID" sz="10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F07B604-0F52-4743-9ABC-3CDED14EF1FD}"/>
                </a:ext>
              </a:extLst>
            </p:cNvPr>
            <p:cNvSpPr txBox="1"/>
            <p:nvPr/>
          </p:nvSpPr>
          <p:spPr>
            <a:xfrm>
              <a:off x="1962465" y="4882333"/>
              <a:ext cx="2408183" cy="318630"/>
            </a:xfrm>
            <a:prstGeom prst="roundRect">
              <a:avLst>
                <a:gd name="adj" fmla="val 50000"/>
              </a:avLst>
            </a:prstGeom>
            <a:solidFill>
              <a:srgbClr val="E71D36"/>
            </a:solidFill>
            <a:effectLst>
              <a:glow rad="63500">
                <a:srgbClr val="E71D36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ID" sz="1000" dirty="0" smtClean="0"/>
                <a:t>Enhanced SV App</a:t>
              </a:r>
              <a:endParaRPr lang="en-ID" sz="10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A7D63E-A6B8-40AA-A562-C4E5DB0CF0DF}"/>
                </a:ext>
              </a:extLst>
            </p:cNvPr>
            <p:cNvSpPr txBox="1"/>
            <p:nvPr/>
          </p:nvSpPr>
          <p:spPr>
            <a:xfrm>
              <a:off x="6831640" y="4792882"/>
              <a:ext cx="1412821" cy="535027"/>
            </a:xfrm>
            <a:prstGeom prst="roundRect">
              <a:avLst>
                <a:gd name="adj" fmla="val 50000"/>
              </a:avLst>
            </a:prstGeom>
            <a:solidFill>
              <a:srgbClr val="E71D36"/>
            </a:solidFill>
            <a:effectLst>
              <a:glow rad="63500">
                <a:srgbClr val="E71D36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da-DK" sz="1000" dirty="0" smtClean="0"/>
                <a:t>Content Creative Review - Admin</a:t>
              </a:r>
              <a:endParaRPr lang="en-ID" sz="10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1AA6D00D-898C-48FC-A4BA-098AA2DEBBA1}"/>
                </a:ext>
              </a:extLst>
            </p:cNvPr>
            <p:cNvSpPr txBox="1"/>
            <p:nvPr/>
          </p:nvSpPr>
          <p:spPr>
            <a:xfrm>
              <a:off x="573134" y="4323385"/>
              <a:ext cx="1131621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>
                <a:defRPr sz="1600" b="1" i="1">
                  <a:solidFill>
                    <a:srgbClr val="011627"/>
                  </a:solidFill>
                  <a:latin typeface="Georgia" panose="02040502050405020303" pitchFamily="18" charset="0"/>
                  <a:cs typeface="Segoe UI" panose="020B0502040204020203" pitchFamily="34" charset="0"/>
                </a:defRPr>
              </a:lvl1pPr>
            </a:lstStyle>
            <a:p>
              <a:r>
                <a:rPr lang="en-US" dirty="0" smtClean="0"/>
                <a:t>NPD - Improvement</a:t>
              </a:r>
              <a:endParaRPr lang="en-ID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74651F5-A1E8-43D3-8908-D56423B3B2DE}"/>
                </a:ext>
              </a:extLst>
            </p:cNvPr>
            <p:cNvSpPr txBox="1"/>
            <p:nvPr/>
          </p:nvSpPr>
          <p:spPr>
            <a:xfrm>
              <a:off x="3587068" y="5440973"/>
              <a:ext cx="2880295" cy="318630"/>
            </a:xfrm>
            <a:prstGeom prst="roundRect">
              <a:avLst>
                <a:gd name="adj" fmla="val 50000"/>
              </a:avLst>
            </a:prstGeom>
            <a:solidFill>
              <a:srgbClr val="E71D36"/>
            </a:solidFill>
            <a:effectLst>
              <a:glow rad="63500">
                <a:srgbClr val="E71D36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en-ID" sz="1000" dirty="0" smtClean="0"/>
                <a:t>New </a:t>
              </a:r>
              <a:r>
                <a:rPr lang="en-ID" sz="1000" dirty="0"/>
                <a:t>Service Alert Addition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3EA0A72-54C0-44DF-AC23-810936D0DA3C}"/>
                </a:ext>
              </a:extLst>
            </p:cNvPr>
            <p:cNvSpPr txBox="1"/>
            <p:nvPr/>
          </p:nvSpPr>
          <p:spPr>
            <a:xfrm>
              <a:off x="6835418" y="5420511"/>
              <a:ext cx="1550745" cy="535027"/>
            </a:xfrm>
            <a:prstGeom prst="roundRect">
              <a:avLst>
                <a:gd name="adj" fmla="val 50000"/>
              </a:avLst>
            </a:prstGeom>
            <a:solidFill>
              <a:srgbClr val="E71D36"/>
            </a:solidFill>
            <a:effectLst>
              <a:glow rad="63500">
                <a:srgbClr val="E71D36">
                  <a:alpha val="20000"/>
                </a:srgbClr>
              </a:glow>
            </a:effectLst>
          </p:spPr>
          <p:txBody>
            <a:bodyPr wrap="square" tIns="36000" bIns="36000" rtlCol="0">
              <a:spAutoFit/>
            </a:bodyPr>
            <a:lstStyle>
              <a:defPPr>
                <a:defRPr lang="en-US"/>
              </a:defPPr>
              <a:lvl1pPr algn="ctr">
                <a:defRPr sz="12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defRPr>
              </a:lvl1pPr>
            </a:lstStyle>
            <a:p>
              <a:r>
                <a:rPr lang="da-DK" sz="1000" dirty="0" smtClean="0"/>
                <a:t>Dynamic Pricing – Slot based</a:t>
              </a:r>
              <a:endParaRPr lang="en-ID" sz="1000" dirty="0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1802791-4A13-4F37-912F-9F8A173288DE}"/>
              </a:ext>
            </a:extLst>
          </p:cNvPr>
          <p:cNvGrpSpPr/>
          <p:nvPr/>
        </p:nvGrpSpPr>
        <p:grpSpPr>
          <a:xfrm>
            <a:off x="-51992" y="-54363"/>
            <a:ext cx="1362185" cy="751308"/>
            <a:chOff x="-51992" y="-54363"/>
            <a:chExt cx="1362185" cy="751308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12B2EA9-74FC-471E-AC08-1984B2D0E3D9}"/>
                </a:ext>
              </a:extLst>
            </p:cNvPr>
            <p:cNvSpPr/>
            <p:nvPr/>
          </p:nvSpPr>
          <p:spPr>
            <a:xfrm rot="20700000">
              <a:off x="914273" y="-54363"/>
              <a:ext cx="395920" cy="183528"/>
            </a:xfrm>
            <a:custGeom>
              <a:avLst/>
              <a:gdLst>
                <a:gd name="connsiteX0" fmla="*/ 0 w 395920"/>
                <a:gd name="connsiteY0" fmla="*/ 0 h 183528"/>
                <a:gd name="connsiteX1" fmla="*/ 395920 w 395920"/>
                <a:gd name="connsiteY1" fmla="*/ 106087 h 183528"/>
                <a:gd name="connsiteX2" fmla="*/ 374977 w 395920"/>
                <a:gd name="connsiteY2" fmla="*/ 142298 h 183528"/>
                <a:gd name="connsiteX3" fmla="*/ 303943 w 395920"/>
                <a:gd name="connsiteY3" fmla="*/ 183528 h 183528"/>
                <a:gd name="connsiteX4" fmla="*/ 150448 w 395920"/>
                <a:gd name="connsiteY4" fmla="*/ 183528 h 183528"/>
                <a:gd name="connsiteX5" fmla="*/ 79413 w 395920"/>
                <a:gd name="connsiteY5" fmla="*/ 142298 h 183528"/>
                <a:gd name="connsiteX6" fmla="*/ 2417 w 395920"/>
                <a:gd name="connsiteY6" fmla="*/ 9170 h 18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5920" h="183528">
                  <a:moveTo>
                    <a:pt x="0" y="0"/>
                  </a:moveTo>
                  <a:lnTo>
                    <a:pt x="395920" y="106087"/>
                  </a:lnTo>
                  <a:lnTo>
                    <a:pt x="374977" y="142298"/>
                  </a:lnTo>
                  <a:cubicBezTo>
                    <a:pt x="360572" y="168128"/>
                    <a:pt x="333251" y="183528"/>
                    <a:pt x="303943" y="183528"/>
                  </a:cubicBezTo>
                  <a:lnTo>
                    <a:pt x="150448" y="183528"/>
                  </a:lnTo>
                  <a:cubicBezTo>
                    <a:pt x="121140" y="183528"/>
                    <a:pt x="93819" y="167632"/>
                    <a:pt x="79413" y="142298"/>
                  </a:cubicBezTo>
                  <a:lnTo>
                    <a:pt x="2417" y="9170"/>
                  </a:lnTo>
                  <a:close/>
                </a:path>
              </a:pathLst>
            </a:custGeom>
            <a:solidFill>
              <a:srgbClr val="E71D36">
                <a:alpha val="90000"/>
              </a:srgbClr>
            </a:solidFill>
            <a:ln w="742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ID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F73E6CD-EE41-4A92-B6CE-6E6343042AD9}"/>
                </a:ext>
              </a:extLst>
            </p:cNvPr>
            <p:cNvSpPr/>
            <p:nvPr/>
          </p:nvSpPr>
          <p:spPr>
            <a:xfrm rot="5400000">
              <a:off x="52208" y="-52208"/>
              <a:ext cx="449582" cy="553998"/>
            </a:xfrm>
            <a:custGeom>
              <a:avLst/>
              <a:gdLst>
                <a:gd name="connsiteX0" fmla="*/ 185270 w 614568"/>
                <a:gd name="connsiteY0" fmla="*/ 1 h 757302"/>
                <a:gd name="connsiteX1" fmla="*/ 315685 w 614568"/>
                <a:gd name="connsiteY1" fmla="*/ 54723 h 757302"/>
                <a:gd name="connsiteX2" fmla="*/ 560728 w 614568"/>
                <a:gd name="connsiteY2" fmla="*/ 298604 h 757302"/>
                <a:gd name="connsiteX3" fmla="*/ 608550 w 614568"/>
                <a:gd name="connsiteY3" fmla="*/ 477079 h 757302"/>
                <a:gd name="connsiteX4" fmla="*/ 533238 w 614568"/>
                <a:gd name="connsiteY4" fmla="*/ 757302 h 757302"/>
                <a:gd name="connsiteX5" fmla="*/ 0 w 614568"/>
                <a:gd name="connsiteY5" fmla="*/ 757302 h 757302"/>
                <a:gd name="connsiteX6" fmla="*/ 0 w 614568"/>
                <a:gd name="connsiteY6" fmla="*/ 43086 h 757302"/>
                <a:gd name="connsiteX7" fmla="*/ 136950 w 614568"/>
                <a:gd name="connsiteY7" fmla="*/ 6391 h 757302"/>
                <a:gd name="connsiteX8" fmla="*/ 185270 w 614568"/>
                <a:gd name="connsiteY8" fmla="*/ 1 h 75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4568" h="757302">
                  <a:moveTo>
                    <a:pt x="185270" y="1"/>
                  </a:moveTo>
                  <a:cubicBezTo>
                    <a:pt x="233630" y="-23"/>
                    <a:pt x="280855" y="18842"/>
                    <a:pt x="315685" y="54723"/>
                  </a:cubicBezTo>
                  <a:lnTo>
                    <a:pt x="560728" y="298604"/>
                  </a:lnTo>
                  <a:cubicBezTo>
                    <a:pt x="606878" y="345364"/>
                    <a:pt x="625137" y="413509"/>
                    <a:pt x="608550" y="477079"/>
                  </a:cubicBezTo>
                  <a:lnTo>
                    <a:pt x="533238" y="757302"/>
                  </a:lnTo>
                  <a:lnTo>
                    <a:pt x="0" y="757302"/>
                  </a:lnTo>
                  <a:lnTo>
                    <a:pt x="0" y="43086"/>
                  </a:lnTo>
                  <a:lnTo>
                    <a:pt x="136950" y="6391"/>
                  </a:lnTo>
                  <a:cubicBezTo>
                    <a:pt x="152905" y="2116"/>
                    <a:pt x="169151" y="9"/>
                    <a:pt x="185270" y="1"/>
                  </a:cubicBezTo>
                  <a:close/>
                </a:path>
              </a:pathLst>
            </a:custGeom>
            <a:solidFill>
              <a:srgbClr val="2EC4B6">
                <a:alpha val="90000"/>
              </a:srgbClr>
            </a:solidFill>
            <a:ln w="7429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E1B6F19-3BF8-436B-965B-05B8E0813571}"/>
                </a:ext>
              </a:extLst>
            </p:cNvPr>
            <p:cNvSpPr/>
            <p:nvPr/>
          </p:nvSpPr>
          <p:spPr>
            <a:xfrm rot="20700000">
              <a:off x="-51992" y="330195"/>
              <a:ext cx="265973" cy="366750"/>
            </a:xfrm>
            <a:custGeom>
              <a:avLst/>
              <a:gdLst>
                <a:gd name="connsiteX0" fmla="*/ 165605 w 265973"/>
                <a:gd name="connsiteY0" fmla="*/ 9317 h 366750"/>
                <a:gd name="connsiteX1" fmla="*/ 191120 w 265973"/>
                <a:gd name="connsiteY1" fmla="*/ 35150 h 366750"/>
                <a:gd name="connsiteX2" fmla="*/ 256763 w 265973"/>
                <a:gd name="connsiteY2" fmla="*/ 148225 h 366750"/>
                <a:gd name="connsiteX3" fmla="*/ 256763 w 265973"/>
                <a:gd name="connsiteY3" fmla="*/ 218102 h 366750"/>
                <a:gd name="connsiteX4" fmla="*/ 191120 w 265973"/>
                <a:gd name="connsiteY4" fmla="*/ 331600 h 366750"/>
                <a:gd name="connsiteX5" fmla="*/ 130560 w 265973"/>
                <a:gd name="connsiteY5" fmla="*/ 366750 h 366750"/>
                <a:gd name="connsiteX6" fmla="*/ 0 w 265973"/>
                <a:gd name="connsiteY6" fmla="*/ 366750 h 366750"/>
                <a:gd name="connsiteX7" fmla="*/ 98271 w 265973"/>
                <a:gd name="connsiteY7" fmla="*/ 0 h 366750"/>
                <a:gd name="connsiteX8" fmla="*/ 130560 w 265973"/>
                <a:gd name="connsiteY8" fmla="*/ 0 h 366750"/>
                <a:gd name="connsiteX9" fmla="*/ 165605 w 265973"/>
                <a:gd name="connsiteY9" fmla="*/ 9317 h 3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973" h="366750">
                  <a:moveTo>
                    <a:pt x="165605" y="9317"/>
                  </a:moveTo>
                  <a:cubicBezTo>
                    <a:pt x="176086" y="15352"/>
                    <a:pt x="184980" y="24139"/>
                    <a:pt x="191120" y="35150"/>
                  </a:cubicBezTo>
                  <a:lnTo>
                    <a:pt x="256763" y="148225"/>
                  </a:lnTo>
                  <a:cubicBezTo>
                    <a:pt x="269044" y="169823"/>
                    <a:pt x="269044" y="196504"/>
                    <a:pt x="256763" y="218102"/>
                  </a:cubicBezTo>
                  <a:lnTo>
                    <a:pt x="191120" y="331600"/>
                  </a:lnTo>
                  <a:cubicBezTo>
                    <a:pt x="178839" y="353622"/>
                    <a:pt x="155546" y="366750"/>
                    <a:pt x="130560" y="366750"/>
                  </a:cubicBezTo>
                  <a:lnTo>
                    <a:pt x="0" y="366750"/>
                  </a:lnTo>
                  <a:lnTo>
                    <a:pt x="98271" y="0"/>
                  </a:lnTo>
                  <a:lnTo>
                    <a:pt x="130560" y="0"/>
                  </a:lnTo>
                  <a:cubicBezTo>
                    <a:pt x="143053" y="0"/>
                    <a:pt x="155123" y="3282"/>
                    <a:pt x="165605" y="9317"/>
                  </a:cubicBezTo>
                  <a:close/>
                </a:path>
              </a:pathLst>
            </a:custGeom>
            <a:solidFill>
              <a:srgbClr val="FF9F1C">
                <a:alpha val="90000"/>
              </a:srgbClr>
            </a:solidFill>
            <a:ln w="7429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ID" dirty="0"/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557" y="6047945"/>
            <a:ext cx="797143" cy="3600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92A7D63E-A6B8-40AA-A562-C4E5DB0CF0DF}"/>
              </a:ext>
            </a:extLst>
          </p:cNvPr>
          <p:cNvSpPr txBox="1"/>
          <p:nvPr/>
        </p:nvSpPr>
        <p:spPr>
          <a:xfrm>
            <a:off x="4423942" y="4846586"/>
            <a:ext cx="1998992" cy="535027"/>
          </a:xfrm>
          <a:prstGeom prst="roundRect">
            <a:avLst>
              <a:gd name="adj" fmla="val 50000"/>
            </a:avLst>
          </a:prstGeom>
          <a:solidFill>
            <a:srgbClr val="E71D36"/>
          </a:solidFill>
          <a:effectLst>
            <a:glow rad="63500">
              <a:srgbClr val="E71D36">
                <a:alpha val="20000"/>
              </a:srgbClr>
            </a:glow>
          </a:effectLst>
        </p:spPr>
        <p:txBody>
          <a:bodyPr wrap="square" tIns="36000" bIns="3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 sz="1000" dirty="0"/>
              <a:t>Order Package Updates from Admin</a:t>
            </a:r>
            <a:endParaRPr lang="en-ID" sz="1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471E57-6667-4C2E-AEC6-1E42E31C5561}"/>
              </a:ext>
            </a:extLst>
          </p:cNvPr>
          <p:cNvSpPr txBox="1"/>
          <p:nvPr/>
        </p:nvSpPr>
        <p:spPr>
          <a:xfrm>
            <a:off x="5571844" y="3751182"/>
            <a:ext cx="2043701" cy="318630"/>
          </a:xfrm>
          <a:prstGeom prst="roundRect">
            <a:avLst>
              <a:gd name="adj" fmla="val 50000"/>
            </a:avLst>
          </a:prstGeom>
          <a:solidFill>
            <a:srgbClr val="FF9F1C"/>
          </a:solidFill>
          <a:effectLst>
            <a:glow rad="63500">
              <a:srgbClr val="FF9F1C">
                <a:alpha val="20000"/>
              </a:srgbClr>
            </a:glow>
          </a:effectLst>
        </p:spPr>
        <p:txBody>
          <a:bodyPr wrap="square" tIns="36000" bIns="3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D" sz="1000">
                <a:solidFill>
                  <a:schemeClr val="bg1"/>
                </a:solidFill>
              </a:rPr>
              <a:t>No Masking</a:t>
            </a:r>
            <a:endParaRPr lang="en-ID" sz="1000" dirty="0">
              <a:solidFill>
                <a:schemeClr val="bg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2A7D63E-A6B8-40AA-A562-C4E5DB0CF0DF}"/>
              </a:ext>
            </a:extLst>
          </p:cNvPr>
          <p:cNvSpPr txBox="1"/>
          <p:nvPr/>
        </p:nvSpPr>
        <p:spPr>
          <a:xfrm>
            <a:off x="1987769" y="5776641"/>
            <a:ext cx="1412821" cy="380480"/>
          </a:xfrm>
          <a:prstGeom prst="roundRect">
            <a:avLst>
              <a:gd name="adj" fmla="val 0"/>
            </a:avLst>
          </a:prstGeom>
          <a:solidFill>
            <a:srgbClr val="E71D36"/>
          </a:solidFill>
          <a:effectLst>
            <a:glow rad="63500">
              <a:srgbClr val="E71D36">
                <a:alpha val="20000"/>
              </a:srgbClr>
            </a:glow>
          </a:effectLst>
        </p:spPr>
        <p:txBody>
          <a:bodyPr wrap="square" tIns="36000" bIns="36000" rtlCol="0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da-DK" dirty="0"/>
              <a:t>Payment Collection &amp; </a:t>
            </a:r>
            <a:r>
              <a:rPr lang="da-DK" dirty="0" smtClean="0"/>
              <a:t>Refund Automation</a:t>
            </a:r>
            <a:endParaRPr lang="en-ID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250CB3-45DE-4E74-BB16-299418B304D3}"/>
              </a:ext>
            </a:extLst>
          </p:cNvPr>
          <p:cNvSpPr txBox="1"/>
          <p:nvPr/>
        </p:nvSpPr>
        <p:spPr>
          <a:xfrm>
            <a:off x="3635990" y="3405634"/>
            <a:ext cx="1412821" cy="318630"/>
          </a:xfrm>
          <a:prstGeom prst="roundRect">
            <a:avLst>
              <a:gd name="adj" fmla="val 50000"/>
            </a:avLst>
          </a:prstGeom>
          <a:solidFill>
            <a:srgbClr val="FF9F1C"/>
          </a:solidFill>
          <a:effectLst>
            <a:glow rad="63500">
              <a:srgbClr val="FF9F1C">
                <a:alpha val="20000"/>
              </a:srgbClr>
            </a:glow>
          </a:effectLst>
        </p:spPr>
        <p:txBody>
          <a:bodyPr wrap="square" tIns="36000" bIns="3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rgbClr val="011627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D" sz="1000">
                <a:solidFill>
                  <a:schemeClr val="bg1"/>
                </a:solidFill>
              </a:rPr>
              <a:t>GenAI Chatbot </a:t>
            </a:r>
            <a:endParaRPr lang="en-ID" sz="10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11DE75-A94A-4BA4-BB70-D84A3A4BBBD2}"/>
              </a:ext>
            </a:extLst>
          </p:cNvPr>
          <p:cNvSpPr txBox="1"/>
          <p:nvPr/>
        </p:nvSpPr>
        <p:spPr>
          <a:xfrm flipH="1">
            <a:off x="7079544" y="2149674"/>
            <a:ext cx="2345689" cy="318630"/>
          </a:xfrm>
          <a:prstGeom prst="roundRect">
            <a:avLst>
              <a:gd name="adj" fmla="val 50000"/>
            </a:avLst>
          </a:prstGeom>
          <a:solidFill>
            <a:srgbClr val="FF9F1C"/>
          </a:solidFill>
          <a:effectLst>
            <a:glow rad="63500">
              <a:srgbClr val="FF9F1C">
                <a:alpha val="20000"/>
              </a:srgbClr>
            </a:glow>
          </a:effectLst>
        </p:spPr>
        <p:txBody>
          <a:bodyPr wrap="square" tIns="36000" bIns="3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D" sz="1000" dirty="0"/>
              <a:t>SV Alert </a:t>
            </a:r>
            <a:r>
              <a:rPr lang="en-ID" sz="1000" dirty="0" smtClean="0"/>
              <a:t>Based Recommendation</a:t>
            </a:r>
            <a:endParaRPr lang="en-ID" sz="1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711DE75-A94A-4BA4-BB70-D84A3A4BBBD2}"/>
              </a:ext>
            </a:extLst>
          </p:cNvPr>
          <p:cNvSpPr txBox="1"/>
          <p:nvPr/>
        </p:nvSpPr>
        <p:spPr>
          <a:xfrm flipH="1">
            <a:off x="7704463" y="2748520"/>
            <a:ext cx="2345689" cy="318630"/>
          </a:xfrm>
          <a:prstGeom prst="roundRect">
            <a:avLst>
              <a:gd name="adj" fmla="val 50000"/>
            </a:avLst>
          </a:prstGeom>
          <a:solidFill>
            <a:srgbClr val="FF9F1C"/>
          </a:solidFill>
          <a:effectLst>
            <a:glow rad="63500">
              <a:srgbClr val="FF9F1C">
                <a:alpha val="20000"/>
              </a:srgbClr>
            </a:glow>
          </a:effectLst>
        </p:spPr>
        <p:txBody>
          <a:bodyPr wrap="square" tIns="36000" bIns="3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D" sz="1000" dirty="0" smtClean="0"/>
              <a:t>3</a:t>
            </a:r>
            <a:r>
              <a:rPr lang="en-ID" sz="1000" baseline="30000" dirty="0" smtClean="0"/>
              <a:t>rd</a:t>
            </a:r>
            <a:r>
              <a:rPr lang="en-ID" sz="1000" dirty="0" smtClean="0"/>
              <a:t> Party Coupon</a:t>
            </a:r>
            <a:endParaRPr lang="en-ID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A9947EC-91D1-4C0B-BC45-FE1D90D4B425}"/>
              </a:ext>
            </a:extLst>
          </p:cNvPr>
          <p:cNvSpPr txBox="1"/>
          <p:nvPr/>
        </p:nvSpPr>
        <p:spPr>
          <a:xfrm>
            <a:off x="8503144" y="4996588"/>
            <a:ext cx="2880295" cy="318630"/>
          </a:xfrm>
          <a:prstGeom prst="roundRect">
            <a:avLst>
              <a:gd name="adj" fmla="val 50000"/>
            </a:avLst>
          </a:prstGeom>
          <a:solidFill>
            <a:srgbClr val="E71D36"/>
          </a:solidFill>
          <a:effectLst>
            <a:glow rad="63500">
              <a:srgbClr val="E71D36">
                <a:alpha val="20000"/>
              </a:srgbClr>
            </a:glow>
          </a:effectLst>
        </p:spPr>
        <p:txBody>
          <a:bodyPr wrap="square" tIns="36000" bIns="36000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D" sz="1000" dirty="0" smtClean="0"/>
              <a:t>Popup </a:t>
            </a:r>
            <a:r>
              <a:rPr lang="en-ID" sz="1000" dirty="0"/>
              <a:t>Ad Management &amp; Navigation </a:t>
            </a:r>
          </a:p>
        </p:txBody>
      </p:sp>
    </p:spTree>
    <p:extLst>
      <p:ext uri="{BB962C8B-B14F-4D97-AF65-F5344CB8AC3E}">
        <p14:creationId xmlns:p14="http://schemas.microsoft.com/office/powerpoint/2010/main" val="22833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large room&#10;&#10;Description automatically generated">
            <a:extLst>
              <a:ext uri="{FF2B5EF4-FFF2-40B4-BE49-F238E27FC236}">
                <a16:creationId xmlns:a16="http://schemas.microsoft.com/office/drawing/2014/main" id="{0C9A0758-E22C-4B23-A4D5-B54F96567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0" b="31250"/>
          <a:stretch>
            <a:fillRect/>
          </a:stretch>
        </p:blipFill>
        <p:spPr>
          <a:xfrm flipH="1">
            <a:off x="1" y="0"/>
            <a:ext cx="12191998" cy="6858000"/>
          </a:xfrm>
          <a:custGeom>
            <a:avLst/>
            <a:gdLst>
              <a:gd name="connsiteX0" fmla="*/ 0 w 12191998"/>
              <a:gd name="connsiteY0" fmla="*/ 0 h 6858000"/>
              <a:gd name="connsiteX1" fmla="*/ 12191998 w 12191998"/>
              <a:gd name="connsiteY1" fmla="*/ 0 h 6858000"/>
              <a:gd name="connsiteX2" fmla="*/ 12191998 w 12191998"/>
              <a:gd name="connsiteY2" fmla="*/ 6858000 h 6858000"/>
              <a:gd name="connsiteX3" fmla="*/ 0 w 121919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8" h="6858000"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9ED45C2-EE1A-46B4-B6E6-20AFCD9CA5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DFFFC">
                  <a:alpha val="15000"/>
                </a:srgbClr>
              </a:gs>
              <a:gs pos="100000">
                <a:srgbClr val="FDFFFC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6E042E9-34A9-42D6-8C1D-51D7371C6374}"/>
              </a:ext>
            </a:extLst>
          </p:cNvPr>
          <p:cNvSpPr/>
          <p:nvPr/>
        </p:nvSpPr>
        <p:spPr>
          <a:xfrm flipH="1" flipV="1">
            <a:off x="1485940" y="0"/>
            <a:ext cx="2242419" cy="1455388"/>
          </a:xfrm>
          <a:custGeom>
            <a:avLst/>
            <a:gdLst>
              <a:gd name="connsiteX0" fmla="*/ 1315680 w 2242419"/>
              <a:gd name="connsiteY0" fmla="*/ 1 h 1455388"/>
              <a:gd name="connsiteX1" fmla="*/ 1597209 w 2242419"/>
              <a:gd name="connsiteY1" fmla="*/ 118131 h 1455388"/>
              <a:gd name="connsiteX2" fmla="*/ 2126191 w 2242419"/>
              <a:gd name="connsiteY2" fmla="*/ 644605 h 1455388"/>
              <a:gd name="connsiteX3" fmla="*/ 2229427 w 2242419"/>
              <a:gd name="connsiteY3" fmla="*/ 1029884 h 1455388"/>
              <a:gd name="connsiteX4" fmla="*/ 2115069 w 2242419"/>
              <a:gd name="connsiteY4" fmla="*/ 1455388 h 1455388"/>
              <a:gd name="connsiteX5" fmla="*/ 29544 w 2242419"/>
              <a:gd name="connsiteY5" fmla="*/ 1455388 h 1455388"/>
              <a:gd name="connsiteX6" fmla="*/ 13825 w 2242419"/>
              <a:gd name="connsiteY6" fmla="*/ 1417082 h 1455388"/>
              <a:gd name="connsiteX7" fmla="*/ 12994 w 2242419"/>
              <a:gd name="connsiteY7" fmla="*/ 1210834 h 1455388"/>
              <a:gd name="connsiteX8" fmla="*/ 207869 w 2242419"/>
              <a:gd name="connsiteY8" fmla="*/ 490404 h 1455388"/>
              <a:gd name="connsiteX9" fmla="*/ 489847 w 2242419"/>
              <a:gd name="connsiteY9" fmla="*/ 207126 h 1455388"/>
              <a:gd name="connsiteX10" fmla="*/ 1211370 w 2242419"/>
              <a:gd name="connsiteY10" fmla="*/ 13795 h 1455388"/>
              <a:gd name="connsiteX11" fmla="*/ 1315680 w 2242419"/>
              <a:gd name="connsiteY11" fmla="*/ 1 h 145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2419" h="1455388">
                <a:moveTo>
                  <a:pt x="1315680" y="1"/>
                </a:moveTo>
                <a:cubicBezTo>
                  <a:pt x="1420075" y="-51"/>
                  <a:pt x="1522021" y="40673"/>
                  <a:pt x="1597209" y="118131"/>
                </a:cubicBezTo>
                <a:lnTo>
                  <a:pt x="2126191" y="644605"/>
                </a:lnTo>
                <a:cubicBezTo>
                  <a:pt x="2225816" y="745547"/>
                  <a:pt x="2265233" y="892653"/>
                  <a:pt x="2229427" y="1029884"/>
                </a:cubicBezTo>
                <a:lnTo>
                  <a:pt x="2115069" y="1455388"/>
                </a:lnTo>
                <a:lnTo>
                  <a:pt x="29544" y="1455388"/>
                </a:lnTo>
                <a:lnTo>
                  <a:pt x="13825" y="1417082"/>
                </a:lnTo>
                <a:cubicBezTo>
                  <a:pt x="-4007" y="1350534"/>
                  <a:pt x="-4910" y="1279450"/>
                  <a:pt x="12994" y="1210834"/>
                </a:cubicBezTo>
                <a:lnTo>
                  <a:pt x="207869" y="490404"/>
                </a:lnTo>
                <a:cubicBezTo>
                  <a:pt x="243050" y="350838"/>
                  <a:pt x="352081" y="244041"/>
                  <a:pt x="489847" y="207126"/>
                </a:cubicBezTo>
                <a:lnTo>
                  <a:pt x="1211370" y="13795"/>
                </a:lnTo>
                <a:cubicBezTo>
                  <a:pt x="1245812" y="4566"/>
                  <a:pt x="1280882" y="18"/>
                  <a:pt x="1315680" y="1"/>
                </a:cubicBezTo>
                <a:close/>
              </a:path>
            </a:pathLst>
          </a:custGeom>
          <a:solidFill>
            <a:srgbClr val="011627">
              <a:alpha val="3000"/>
            </a:srgbClr>
          </a:solidFill>
          <a:ln w="74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8" name="Graphic 6">
            <a:extLst>
              <a:ext uri="{FF2B5EF4-FFF2-40B4-BE49-F238E27FC236}">
                <a16:creationId xmlns:a16="http://schemas.microsoft.com/office/drawing/2014/main" id="{4719CA6D-7E9D-4E22-9FCA-46BCC67E6DC7}"/>
              </a:ext>
            </a:extLst>
          </p:cNvPr>
          <p:cNvSpPr/>
          <p:nvPr/>
        </p:nvSpPr>
        <p:spPr>
          <a:xfrm rot="20700000" flipH="1" flipV="1">
            <a:off x="3812030" y="2343776"/>
            <a:ext cx="3538320" cy="3237187"/>
          </a:xfrm>
          <a:custGeom>
            <a:avLst/>
            <a:gdLst>
              <a:gd name="connsiteX0" fmla="*/ 4673763 w 6987414"/>
              <a:gd name="connsiteY0" fmla="*/ 0 h 6392741"/>
              <a:gd name="connsiteX1" fmla="*/ 2376836 w 6987414"/>
              <a:gd name="connsiteY1" fmla="*/ 0 h 6392741"/>
              <a:gd name="connsiteX2" fmla="*/ 1313857 w 6987414"/>
              <a:gd name="connsiteY2" fmla="*/ 616974 h 6392741"/>
              <a:gd name="connsiteX3" fmla="*/ 161677 w 6987414"/>
              <a:gd name="connsiteY3" fmla="*/ 2601697 h 6392741"/>
              <a:gd name="connsiteX4" fmla="*/ 161677 w 6987414"/>
              <a:gd name="connsiteY4" fmla="*/ 3828212 h 6392741"/>
              <a:gd name="connsiteX5" fmla="*/ 1313857 w 6987414"/>
              <a:gd name="connsiteY5" fmla="*/ 5820369 h 6392741"/>
              <a:gd name="connsiteX6" fmla="*/ 2376836 w 6987414"/>
              <a:gd name="connsiteY6" fmla="*/ 6437342 h 6392741"/>
              <a:gd name="connsiteX7" fmla="*/ 4673763 w 6987414"/>
              <a:gd name="connsiteY7" fmla="*/ 6437342 h 6392741"/>
              <a:gd name="connsiteX8" fmla="*/ 5736742 w 6987414"/>
              <a:gd name="connsiteY8" fmla="*/ 5820369 h 6392741"/>
              <a:gd name="connsiteX9" fmla="*/ 6888922 w 6987414"/>
              <a:gd name="connsiteY9" fmla="*/ 3828212 h 6392741"/>
              <a:gd name="connsiteX10" fmla="*/ 6888922 w 6987414"/>
              <a:gd name="connsiteY10" fmla="*/ 2601697 h 6392741"/>
              <a:gd name="connsiteX11" fmla="*/ 5736742 w 6987414"/>
              <a:gd name="connsiteY11" fmla="*/ 616974 h 6392741"/>
              <a:gd name="connsiteX12" fmla="*/ 4673763 w 6987414"/>
              <a:gd name="connsiteY12" fmla="*/ 0 h 639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87414" h="6392741">
                <a:moveTo>
                  <a:pt x="4673763" y="0"/>
                </a:moveTo>
                <a:lnTo>
                  <a:pt x="2376836" y="0"/>
                </a:lnTo>
                <a:cubicBezTo>
                  <a:pt x="1938264" y="0"/>
                  <a:pt x="1529426" y="230436"/>
                  <a:pt x="1313857" y="616974"/>
                </a:cubicBezTo>
                <a:lnTo>
                  <a:pt x="161677" y="2601697"/>
                </a:lnTo>
                <a:cubicBezTo>
                  <a:pt x="-53892" y="2980802"/>
                  <a:pt x="-53892" y="3449107"/>
                  <a:pt x="161677" y="3828212"/>
                </a:cubicBezTo>
                <a:lnTo>
                  <a:pt x="1313857" y="5820369"/>
                </a:lnTo>
                <a:cubicBezTo>
                  <a:pt x="1529426" y="6199473"/>
                  <a:pt x="1938264" y="6437342"/>
                  <a:pt x="2376836" y="6437342"/>
                </a:cubicBezTo>
                <a:lnTo>
                  <a:pt x="4673763" y="6437342"/>
                </a:lnTo>
                <a:cubicBezTo>
                  <a:pt x="5112335" y="6437342"/>
                  <a:pt x="5521173" y="6206907"/>
                  <a:pt x="5736742" y="5820369"/>
                </a:cubicBezTo>
                <a:lnTo>
                  <a:pt x="6888922" y="3828212"/>
                </a:lnTo>
                <a:cubicBezTo>
                  <a:pt x="7104491" y="3449107"/>
                  <a:pt x="7104491" y="2980802"/>
                  <a:pt x="6888922" y="2601697"/>
                </a:cubicBezTo>
                <a:lnTo>
                  <a:pt x="5736742" y="616974"/>
                </a:lnTo>
                <a:cubicBezTo>
                  <a:pt x="5521173" y="230436"/>
                  <a:pt x="5112335" y="0"/>
                  <a:pt x="4673763" y="0"/>
                </a:cubicBezTo>
                <a:close/>
              </a:path>
            </a:pathLst>
          </a:custGeom>
          <a:solidFill>
            <a:srgbClr val="011627">
              <a:alpha val="3000"/>
            </a:srgbClr>
          </a:solidFill>
          <a:ln w="74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203CD7-1FA7-4404-9B1A-1AC48E946941}"/>
              </a:ext>
            </a:extLst>
          </p:cNvPr>
          <p:cNvSpPr/>
          <p:nvPr/>
        </p:nvSpPr>
        <p:spPr>
          <a:xfrm rot="16200000" flipH="1" flipV="1">
            <a:off x="-456346" y="4332891"/>
            <a:ext cx="2600457" cy="1687764"/>
          </a:xfrm>
          <a:custGeom>
            <a:avLst/>
            <a:gdLst>
              <a:gd name="connsiteX0" fmla="*/ 1315680 w 2242419"/>
              <a:gd name="connsiteY0" fmla="*/ 1 h 1455388"/>
              <a:gd name="connsiteX1" fmla="*/ 1597209 w 2242419"/>
              <a:gd name="connsiteY1" fmla="*/ 118131 h 1455388"/>
              <a:gd name="connsiteX2" fmla="*/ 2126191 w 2242419"/>
              <a:gd name="connsiteY2" fmla="*/ 644605 h 1455388"/>
              <a:gd name="connsiteX3" fmla="*/ 2229427 w 2242419"/>
              <a:gd name="connsiteY3" fmla="*/ 1029884 h 1455388"/>
              <a:gd name="connsiteX4" fmla="*/ 2115069 w 2242419"/>
              <a:gd name="connsiteY4" fmla="*/ 1455388 h 1455388"/>
              <a:gd name="connsiteX5" fmla="*/ 29544 w 2242419"/>
              <a:gd name="connsiteY5" fmla="*/ 1455388 h 1455388"/>
              <a:gd name="connsiteX6" fmla="*/ 13825 w 2242419"/>
              <a:gd name="connsiteY6" fmla="*/ 1417082 h 1455388"/>
              <a:gd name="connsiteX7" fmla="*/ 12994 w 2242419"/>
              <a:gd name="connsiteY7" fmla="*/ 1210834 h 1455388"/>
              <a:gd name="connsiteX8" fmla="*/ 207869 w 2242419"/>
              <a:gd name="connsiteY8" fmla="*/ 490404 h 1455388"/>
              <a:gd name="connsiteX9" fmla="*/ 489847 w 2242419"/>
              <a:gd name="connsiteY9" fmla="*/ 207126 h 1455388"/>
              <a:gd name="connsiteX10" fmla="*/ 1211370 w 2242419"/>
              <a:gd name="connsiteY10" fmla="*/ 13795 h 1455388"/>
              <a:gd name="connsiteX11" fmla="*/ 1315680 w 2242419"/>
              <a:gd name="connsiteY11" fmla="*/ 1 h 145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42419" h="1455388">
                <a:moveTo>
                  <a:pt x="1315680" y="1"/>
                </a:moveTo>
                <a:cubicBezTo>
                  <a:pt x="1420075" y="-51"/>
                  <a:pt x="1522021" y="40673"/>
                  <a:pt x="1597209" y="118131"/>
                </a:cubicBezTo>
                <a:lnTo>
                  <a:pt x="2126191" y="644605"/>
                </a:lnTo>
                <a:cubicBezTo>
                  <a:pt x="2225816" y="745547"/>
                  <a:pt x="2265233" y="892653"/>
                  <a:pt x="2229427" y="1029884"/>
                </a:cubicBezTo>
                <a:lnTo>
                  <a:pt x="2115069" y="1455388"/>
                </a:lnTo>
                <a:lnTo>
                  <a:pt x="29544" y="1455388"/>
                </a:lnTo>
                <a:lnTo>
                  <a:pt x="13825" y="1417082"/>
                </a:lnTo>
                <a:cubicBezTo>
                  <a:pt x="-4007" y="1350534"/>
                  <a:pt x="-4910" y="1279450"/>
                  <a:pt x="12994" y="1210834"/>
                </a:cubicBezTo>
                <a:lnTo>
                  <a:pt x="207869" y="490404"/>
                </a:lnTo>
                <a:cubicBezTo>
                  <a:pt x="243050" y="350838"/>
                  <a:pt x="352081" y="244041"/>
                  <a:pt x="489847" y="207126"/>
                </a:cubicBezTo>
                <a:lnTo>
                  <a:pt x="1211370" y="13795"/>
                </a:lnTo>
                <a:cubicBezTo>
                  <a:pt x="1245812" y="4566"/>
                  <a:pt x="1280882" y="18"/>
                  <a:pt x="1315680" y="1"/>
                </a:cubicBezTo>
                <a:close/>
              </a:path>
            </a:pathLst>
          </a:custGeom>
          <a:solidFill>
            <a:srgbClr val="011627">
              <a:alpha val="3000"/>
            </a:srgbClr>
          </a:solidFill>
          <a:ln w="74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D014A3-D35C-4A54-BE58-B744C651EE5D}"/>
              </a:ext>
            </a:extLst>
          </p:cNvPr>
          <p:cNvSpPr/>
          <p:nvPr/>
        </p:nvSpPr>
        <p:spPr>
          <a:xfrm>
            <a:off x="1104203" y="6220965"/>
            <a:ext cx="1256810" cy="637035"/>
          </a:xfrm>
          <a:custGeom>
            <a:avLst/>
            <a:gdLst>
              <a:gd name="connsiteX0" fmla="*/ 316721 w 505845"/>
              <a:gd name="connsiteY0" fmla="*/ 3073 h 256396"/>
              <a:gd name="connsiteX1" fmla="*/ 357768 w 505845"/>
              <a:gd name="connsiteY1" fmla="*/ 27111 h 256396"/>
              <a:gd name="connsiteX2" fmla="*/ 479171 w 505845"/>
              <a:gd name="connsiteY2" fmla="*/ 147939 h 256396"/>
              <a:gd name="connsiteX3" fmla="*/ 502864 w 505845"/>
              <a:gd name="connsiteY3" fmla="*/ 236361 h 256396"/>
              <a:gd name="connsiteX4" fmla="*/ 497479 w 505845"/>
              <a:gd name="connsiteY4" fmla="*/ 256396 h 256396"/>
              <a:gd name="connsiteX5" fmla="*/ 0 w 505845"/>
              <a:gd name="connsiteY5" fmla="*/ 256396 h 256396"/>
              <a:gd name="connsiteX6" fmla="*/ 38910 w 505845"/>
              <a:gd name="connsiteY6" fmla="*/ 112549 h 256396"/>
              <a:gd name="connsiteX7" fmla="*/ 103625 w 505845"/>
              <a:gd name="connsiteY7" fmla="*/ 47536 h 256396"/>
              <a:gd name="connsiteX8" fmla="*/ 269217 w 505845"/>
              <a:gd name="connsiteY8" fmla="*/ 3166 h 256396"/>
              <a:gd name="connsiteX9" fmla="*/ 316721 w 505845"/>
              <a:gd name="connsiteY9" fmla="*/ 3073 h 256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5845" h="256396">
                <a:moveTo>
                  <a:pt x="316721" y="3073"/>
                </a:moveTo>
                <a:cubicBezTo>
                  <a:pt x="332031" y="7156"/>
                  <a:pt x="346264" y="15260"/>
                  <a:pt x="357768" y="27111"/>
                </a:cubicBezTo>
                <a:lnTo>
                  <a:pt x="479171" y="147939"/>
                </a:lnTo>
                <a:cubicBezTo>
                  <a:pt x="502035" y="171105"/>
                  <a:pt x="511082" y="204867"/>
                  <a:pt x="502864" y="236361"/>
                </a:cubicBezTo>
                <a:lnTo>
                  <a:pt x="497479" y="256396"/>
                </a:lnTo>
                <a:lnTo>
                  <a:pt x="0" y="256396"/>
                </a:lnTo>
                <a:lnTo>
                  <a:pt x="38910" y="112549"/>
                </a:lnTo>
                <a:cubicBezTo>
                  <a:pt x="46984" y="80518"/>
                  <a:pt x="72007" y="56008"/>
                  <a:pt x="103625" y="47536"/>
                </a:cubicBezTo>
                <a:lnTo>
                  <a:pt x="269217" y="3166"/>
                </a:lnTo>
                <a:cubicBezTo>
                  <a:pt x="285026" y="-1070"/>
                  <a:pt x="301412" y="-1009"/>
                  <a:pt x="316721" y="3073"/>
                </a:cubicBezTo>
                <a:close/>
              </a:path>
            </a:pathLst>
          </a:custGeom>
          <a:solidFill>
            <a:srgbClr val="FF9F1C"/>
          </a:solidFill>
          <a:ln w="7429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8D7B202-DE28-40C8-8134-E568F2204D84}"/>
              </a:ext>
            </a:extLst>
          </p:cNvPr>
          <p:cNvSpPr/>
          <p:nvPr/>
        </p:nvSpPr>
        <p:spPr>
          <a:xfrm>
            <a:off x="1" y="6076092"/>
            <a:ext cx="634536" cy="781908"/>
          </a:xfrm>
          <a:custGeom>
            <a:avLst/>
            <a:gdLst>
              <a:gd name="connsiteX0" fmla="*/ 185270 w 614568"/>
              <a:gd name="connsiteY0" fmla="*/ 1 h 757302"/>
              <a:gd name="connsiteX1" fmla="*/ 315685 w 614568"/>
              <a:gd name="connsiteY1" fmla="*/ 54723 h 757302"/>
              <a:gd name="connsiteX2" fmla="*/ 560728 w 614568"/>
              <a:gd name="connsiteY2" fmla="*/ 298604 h 757302"/>
              <a:gd name="connsiteX3" fmla="*/ 608550 w 614568"/>
              <a:gd name="connsiteY3" fmla="*/ 477079 h 757302"/>
              <a:gd name="connsiteX4" fmla="*/ 533238 w 614568"/>
              <a:gd name="connsiteY4" fmla="*/ 757302 h 757302"/>
              <a:gd name="connsiteX5" fmla="*/ 0 w 614568"/>
              <a:gd name="connsiteY5" fmla="*/ 757302 h 757302"/>
              <a:gd name="connsiteX6" fmla="*/ 0 w 614568"/>
              <a:gd name="connsiteY6" fmla="*/ 43086 h 757302"/>
              <a:gd name="connsiteX7" fmla="*/ 136950 w 614568"/>
              <a:gd name="connsiteY7" fmla="*/ 6391 h 757302"/>
              <a:gd name="connsiteX8" fmla="*/ 185270 w 614568"/>
              <a:gd name="connsiteY8" fmla="*/ 1 h 75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4568" h="757302">
                <a:moveTo>
                  <a:pt x="185270" y="1"/>
                </a:moveTo>
                <a:cubicBezTo>
                  <a:pt x="233630" y="-23"/>
                  <a:pt x="280855" y="18842"/>
                  <a:pt x="315685" y="54723"/>
                </a:cubicBezTo>
                <a:lnTo>
                  <a:pt x="560728" y="298604"/>
                </a:lnTo>
                <a:cubicBezTo>
                  <a:pt x="606878" y="345364"/>
                  <a:pt x="625137" y="413509"/>
                  <a:pt x="608550" y="477079"/>
                </a:cubicBezTo>
                <a:lnTo>
                  <a:pt x="533238" y="757302"/>
                </a:lnTo>
                <a:lnTo>
                  <a:pt x="0" y="757302"/>
                </a:lnTo>
                <a:lnTo>
                  <a:pt x="0" y="43086"/>
                </a:lnTo>
                <a:lnTo>
                  <a:pt x="136950" y="6391"/>
                </a:lnTo>
                <a:cubicBezTo>
                  <a:pt x="152905" y="2116"/>
                  <a:pt x="169151" y="9"/>
                  <a:pt x="185270" y="1"/>
                </a:cubicBezTo>
                <a:close/>
              </a:path>
            </a:pathLst>
          </a:custGeom>
          <a:solidFill>
            <a:srgbClr val="2EC4B6">
              <a:alpha val="90000"/>
            </a:srgbClr>
          </a:solidFill>
          <a:ln w="7429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31" name="Graphic 6">
            <a:extLst>
              <a:ext uri="{FF2B5EF4-FFF2-40B4-BE49-F238E27FC236}">
                <a16:creationId xmlns:a16="http://schemas.microsoft.com/office/drawing/2014/main" id="{D71C2CD3-F754-49AE-B22C-F41571F8AEA2}"/>
              </a:ext>
            </a:extLst>
          </p:cNvPr>
          <p:cNvSpPr/>
          <p:nvPr/>
        </p:nvSpPr>
        <p:spPr>
          <a:xfrm rot="20700000">
            <a:off x="819441" y="5824459"/>
            <a:ext cx="866783" cy="793014"/>
          </a:xfrm>
          <a:custGeom>
            <a:avLst/>
            <a:gdLst>
              <a:gd name="connsiteX0" fmla="*/ 4673763 w 6987414"/>
              <a:gd name="connsiteY0" fmla="*/ 0 h 6392741"/>
              <a:gd name="connsiteX1" fmla="*/ 2376836 w 6987414"/>
              <a:gd name="connsiteY1" fmla="*/ 0 h 6392741"/>
              <a:gd name="connsiteX2" fmla="*/ 1313857 w 6987414"/>
              <a:gd name="connsiteY2" fmla="*/ 616974 h 6392741"/>
              <a:gd name="connsiteX3" fmla="*/ 161677 w 6987414"/>
              <a:gd name="connsiteY3" fmla="*/ 2601697 h 6392741"/>
              <a:gd name="connsiteX4" fmla="*/ 161677 w 6987414"/>
              <a:gd name="connsiteY4" fmla="*/ 3828212 h 6392741"/>
              <a:gd name="connsiteX5" fmla="*/ 1313857 w 6987414"/>
              <a:gd name="connsiteY5" fmla="*/ 5820369 h 6392741"/>
              <a:gd name="connsiteX6" fmla="*/ 2376836 w 6987414"/>
              <a:gd name="connsiteY6" fmla="*/ 6437342 h 6392741"/>
              <a:gd name="connsiteX7" fmla="*/ 4673763 w 6987414"/>
              <a:gd name="connsiteY7" fmla="*/ 6437342 h 6392741"/>
              <a:gd name="connsiteX8" fmla="*/ 5736742 w 6987414"/>
              <a:gd name="connsiteY8" fmla="*/ 5820369 h 6392741"/>
              <a:gd name="connsiteX9" fmla="*/ 6888922 w 6987414"/>
              <a:gd name="connsiteY9" fmla="*/ 3828212 h 6392741"/>
              <a:gd name="connsiteX10" fmla="*/ 6888922 w 6987414"/>
              <a:gd name="connsiteY10" fmla="*/ 2601697 h 6392741"/>
              <a:gd name="connsiteX11" fmla="*/ 5736742 w 6987414"/>
              <a:gd name="connsiteY11" fmla="*/ 616974 h 6392741"/>
              <a:gd name="connsiteX12" fmla="*/ 4673763 w 6987414"/>
              <a:gd name="connsiteY12" fmla="*/ 0 h 6392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87414" h="6392741">
                <a:moveTo>
                  <a:pt x="4673763" y="0"/>
                </a:moveTo>
                <a:lnTo>
                  <a:pt x="2376836" y="0"/>
                </a:lnTo>
                <a:cubicBezTo>
                  <a:pt x="1938264" y="0"/>
                  <a:pt x="1529426" y="230436"/>
                  <a:pt x="1313857" y="616974"/>
                </a:cubicBezTo>
                <a:lnTo>
                  <a:pt x="161677" y="2601697"/>
                </a:lnTo>
                <a:cubicBezTo>
                  <a:pt x="-53892" y="2980802"/>
                  <a:pt x="-53892" y="3449107"/>
                  <a:pt x="161677" y="3828212"/>
                </a:cubicBezTo>
                <a:lnTo>
                  <a:pt x="1313857" y="5820369"/>
                </a:lnTo>
                <a:cubicBezTo>
                  <a:pt x="1529426" y="6199473"/>
                  <a:pt x="1938264" y="6437342"/>
                  <a:pt x="2376836" y="6437342"/>
                </a:cubicBezTo>
                <a:lnTo>
                  <a:pt x="4673763" y="6437342"/>
                </a:lnTo>
                <a:cubicBezTo>
                  <a:pt x="5112335" y="6437342"/>
                  <a:pt x="5521173" y="6206907"/>
                  <a:pt x="5736742" y="5820369"/>
                </a:cubicBezTo>
                <a:lnTo>
                  <a:pt x="6888922" y="3828212"/>
                </a:lnTo>
                <a:cubicBezTo>
                  <a:pt x="7104491" y="3449107"/>
                  <a:pt x="7104491" y="2980802"/>
                  <a:pt x="6888922" y="2601697"/>
                </a:cubicBezTo>
                <a:lnTo>
                  <a:pt x="5736742" y="616974"/>
                </a:lnTo>
                <a:cubicBezTo>
                  <a:pt x="5521173" y="230436"/>
                  <a:pt x="5112335" y="0"/>
                  <a:pt x="4673763" y="0"/>
                </a:cubicBezTo>
                <a:close/>
              </a:path>
            </a:pathLst>
          </a:custGeom>
          <a:solidFill>
            <a:srgbClr val="E71D36">
              <a:alpha val="90000"/>
            </a:srgbClr>
          </a:solidFill>
          <a:ln w="7429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33EEBB-1049-424B-83B3-9AEF5C63056B}"/>
              </a:ext>
            </a:extLst>
          </p:cNvPr>
          <p:cNvSpPr txBox="1"/>
          <p:nvPr/>
        </p:nvSpPr>
        <p:spPr>
          <a:xfrm>
            <a:off x="573134" y="2287532"/>
            <a:ext cx="552286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dirty="0">
                <a:solidFill>
                  <a:srgbClr val="002060"/>
                </a:solidFill>
                <a:latin typeface="Georgia" panose="02040502050405020303" pitchFamily="18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30BDAB4-4779-4C0D-9B80-4F891D2A4AB0}"/>
              </a:ext>
            </a:extLst>
          </p:cNvPr>
          <p:cNvSpPr/>
          <p:nvPr/>
        </p:nvSpPr>
        <p:spPr>
          <a:xfrm>
            <a:off x="5924788" y="3603414"/>
            <a:ext cx="5966709" cy="3254586"/>
          </a:xfrm>
          <a:custGeom>
            <a:avLst/>
            <a:gdLst>
              <a:gd name="connsiteX0" fmla="*/ 3485762 w 5966709"/>
              <a:gd name="connsiteY0" fmla="*/ 12 h 3254586"/>
              <a:gd name="connsiteX1" fmla="*/ 4238763 w 5966709"/>
              <a:gd name="connsiteY1" fmla="*/ 315193 h 3254586"/>
              <a:gd name="connsiteX2" fmla="*/ 5655739 w 5966709"/>
              <a:gd name="connsiteY2" fmla="*/ 1730030 h 3254586"/>
              <a:gd name="connsiteX3" fmla="*/ 5931947 w 5966709"/>
              <a:gd name="connsiteY3" fmla="*/ 2760852 h 3254586"/>
              <a:gd name="connsiteX4" fmla="*/ 5798393 w 5966709"/>
              <a:gd name="connsiteY4" fmla="*/ 3254586 h 3254586"/>
              <a:gd name="connsiteX5" fmla="*/ 0 w 5966709"/>
              <a:gd name="connsiteY5" fmla="*/ 3254586 h 3254586"/>
              <a:gd name="connsiteX6" fmla="*/ 1839 w 5966709"/>
              <a:gd name="connsiteY6" fmla="*/ 3244988 h 3254586"/>
              <a:gd name="connsiteX7" fmla="*/ 521558 w 5966709"/>
              <a:gd name="connsiteY7" fmla="*/ 1311215 h 3254586"/>
              <a:gd name="connsiteX8" fmla="*/ 1275996 w 5966709"/>
              <a:gd name="connsiteY8" fmla="*/ 553302 h 3254586"/>
              <a:gd name="connsiteX9" fmla="*/ 3206444 w 5966709"/>
              <a:gd name="connsiteY9" fmla="*/ 36039 h 3254586"/>
              <a:gd name="connsiteX10" fmla="*/ 3485762 w 5966709"/>
              <a:gd name="connsiteY10" fmla="*/ 12 h 325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66709" h="3254586">
                <a:moveTo>
                  <a:pt x="3485762" y="12"/>
                </a:moveTo>
                <a:cubicBezTo>
                  <a:pt x="3765464" y="1337"/>
                  <a:pt x="4038852" y="112639"/>
                  <a:pt x="4238763" y="315193"/>
                </a:cubicBezTo>
                <a:lnTo>
                  <a:pt x="5655739" y="1730030"/>
                </a:lnTo>
                <a:cubicBezTo>
                  <a:pt x="5922287" y="2000102"/>
                  <a:pt x="6027748" y="2393688"/>
                  <a:pt x="5931947" y="2760852"/>
                </a:cubicBezTo>
                <a:lnTo>
                  <a:pt x="5798393" y="3254586"/>
                </a:lnTo>
                <a:lnTo>
                  <a:pt x="0" y="3254586"/>
                </a:lnTo>
                <a:lnTo>
                  <a:pt x="1839" y="3244988"/>
                </a:lnTo>
                <a:lnTo>
                  <a:pt x="521558" y="1311215"/>
                </a:lnTo>
                <a:cubicBezTo>
                  <a:pt x="615685" y="937805"/>
                  <a:pt x="907399" y="652067"/>
                  <a:pt x="1275996" y="553302"/>
                </a:cubicBezTo>
                <a:lnTo>
                  <a:pt x="3206444" y="36039"/>
                </a:lnTo>
                <a:cubicBezTo>
                  <a:pt x="3298593" y="11348"/>
                  <a:pt x="3392529" y="-430"/>
                  <a:pt x="3485762" y="12"/>
                </a:cubicBezTo>
                <a:close/>
              </a:path>
            </a:pathLst>
          </a:custGeom>
          <a:gradFill flip="none" rotWithShape="1">
            <a:gsLst>
              <a:gs pos="0">
                <a:srgbClr val="FDFFFC">
                  <a:alpha val="5000"/>
                </a:srgbClr>
              </a:gs>
              <a:gs pos="100000">
                <a:srgbClr val="FDFFFC">
                  <a:alpha val="5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62EF88-B551-4ECA-BCCB-914301180DCE}"/>
              </a:ext>
            </a:extLst>
          </p:cNvPr>
          <p:cNvGrpSpPr/>
          <p:nvPr/>
        </p:nvGrpSpPr>
        <p:grpSpPr>
          <a:xfrm flipH="1">
            <a:off x="9577251" y="5257800"/>
            <a:ext cx="2614749" cy="1600200"/>
            <a:chOff x="0" y="5715000"/>
            <a:chExt cx="1867678" cy="1143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EB0D3B4-4B30-45E9-A317-572D30935B09}"/>
                </a:ext>
              </a:extLst>
            </p:cNvPr>
            <p:cNvSpPr/>
            <p:nvPr/>
          </p:nvSpPr>
          <p:spPr>
            <a:xfrm>
              <a:off x="1104203" y="6471020"/>
              <a:ext cx="763475" cy="386980"/>
            </a:xfrm>
            <a:custGeom>
              <a:avLst/>
              <a:gdLst>
                <a:gd name="connsiteX0" fmla="*/ 316721 w 505845"/>
                <a:gd name="connsiteY0" fmla="*/ 3073 h 256396"/>
                <a:gd name="connsiteX1" fmla="*/ 357768 w 505845"/>
                <a:gd name="connsiteY1" fmla="*/ 27111 h 256396"/>
                <a:gd name="connsiteX2" fmla="*/ 479171 w 505845"/>
                <a:gd name="connsiteY2" fmla="*/ 147939 h 256396"/>
                <a:gd name="connsiteX3" fmla="*/ 502864 w 505845"/>
                <a:gd name="connsiteY3" fmla="*/ 236361 h 256396"/>
                <a:gd name="connsiteX4" fmla="*/ 497479 w 505845"/>
                <a:gd name="connsiteY4" fmla="*/ 256396 h 256396"/>
                <a:gd name="connsiteX5" fmla="*/ 0 w 505845"/>
                <a:gd name="connsiteY5" fmla="*/ 256396 h 256396"/>
                <a:gd name="connsiteX6" fmla="*/ 38910 w 505845"/>
                <a:gd name="connsiteY6" fmla="*/ 112549 h 256396"/>
                <a:gd name="connsiteX7" fmla="*/ 103625 w 505845"/>
                <a:gd name="connsiteY7" fmla="*/ 47536 h 256396"/>
                <a:gd name="connsiteX8" fmla="*/ 269217 w 505845"/>
                <a:gd name="connsiteY8" fmla="*/ 3166 h 256396"/>
                <a:gd name="connsiteX9" fmla="*/ 316721 w 505845"/>
                <a:gd name="connsiteY9" fmla="*/ 3073 h 25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5845" h="256396">
                  <a:moveTo>
                    <a:pt x="316721" y="3073"/>
                  </a:moveTo>
                  <a:cubicBezTo>
                    <a:pt x="332031" y="7156"/>
                    <a:pt x="346264" y="15260"/>
                    <a:pt x="357768" y="27111"/>
                  </a:cubicBezTo>
                  <a:lnTo>
                    <a:pt x="479171" y="147939"/>
                  </a:lnTo>
                  <a:cubicBezTo>
                    <a:pt x="502035" y="171105"/>
                    <a:pt x="511082" y="204867"/>
                    <a:pt x="502864" y="236361"/>
                  </a:cubicBezTo>
                  <a:lnTo>
                    <a:pt x="497479" y="256396"/>
                  </a:lnTo>
                  <a:lnTo>
                    <a:pt x="0" y="256396"/>
                  </a:lnTo>
                  <a:lnTo>
                    <a:pt x="38910" y="112549"/>
                  </a:lnTo>
                  <a:cubicBezTo>
                    <a:pt x="46984" y="80518"/>
                    <a:pt x="72007" y="56008"/>
                    <a:pt x="103625" y="47536"/>
                  </a:cubicBezTo>
                  <a:lnTo>
                    <a:pt x="269217" y="3166"/>
                  </a:lnTo>
                  <a:cubicBezTo>
                    <a:pt x="285026" y="-1070"/>
                    <a:pt x="301412" y="-1009"/>
                    <a:pt x="316721" y="3073"/>
                  </a:cubicBezTo>
                  <a:close/>
                </a:path>
              </a:pathLst>
            </a:custGeom>
            <a:solidFill>
              <a:srgbClr val="FF9F1C"/>
            </a:solidFill>
            <a:ln w="7429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814A032-09C5-4FA6-AC32-5D664DD64AE8}"/>
                </a:ext>
              </a:extLst>
            </p:cNvPr>
            <p:cNvSpPr/>
            <p:nvPr/>
          </p:nvSpPr>
          <p:spPr>
            <a:xfrm>
              <a:off x="0" y="5715000"/>
              <a:ext cx="927571" cy="1143000"/>
            </a:xfrm>
            <a:custGeom>
              <a:avLst/>
              <a:gdLst>
                <a:gd name="connsiteX0" fmla="*/ 185270 w 614568"/>
                <a:gd name="connsiteY0" fmla="*/ 1 h 757302"/>
                <a:gd name="connsiteX1" fmla="*/ 315685 w 614568"/>
                <a:gd name="connsiteY1" fmla="*/ 54723 h 757302"/>
                <a:gd name="connsiteX2" fmla="*/ 560728 w 614568"/>
                <a:gd name="connsiteY2" fmla="*/ 298604 h 757302"/>
                <a:gd name="connsiteX3" fmla="*/ 608550 w 614568"/>
                <a:gd name="connsiteY3" fmla="*/ 477079 h 757302"/>
                <a:gd name="connsiteX4" fmla="*/ 533238 w 614568"/>
                <a:gd name="connsiteY4" fmla="*/ 757302 h 757302"/>
                <a:gd name="connsiteX5" fmla="*/ 0 w 614568"/>
                <a:gd name="connsiteY5" fmla="*/ 757302 h 757302"/>
                <a:gd name="connsiteX6" fmla="*/ 0 w 614568"/>
                <a:gd name="connsiteY6" fmla="*/ 43086 h 757302"/>
                <a:gd name="connsiteX7" fmla="*/ 136950 w 614568"/>
                <a:gd name="connsiteY7" fmla="*/ 6391 h 757302"/>
                <a:gd name="connsiteX8" fmla="*/ 185270 w 614568"/>
                <a:gd name="connsiteY8" fmla="*/ 1 h 75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4568" h="757302">
                  <a:moveTo>
                    <a:pt x="185270" y="1"/>
                  </a:moveTo>
                  <a:cubicBezTo>
                    <a:pt x="233630" y="-23"/>
                    <a:pt x="280855" y="18842"/>
                    <a:pt x="315685" y="54723"/>
                  </a:cubicBezTo>
                  <a:lnTo>
                    <a:pt x="560728" y="298604"/>
                  </a:lnTo>
                  <a:cubicBezTo>
                    <a:pt x="606878" y="345364"/>
                    <a:pt x="625137" y="413509"/>
                    <a:pt x="608550" y="477079"/>
                  </a:cubicBezTo>
                  <a:lnTo>
                    <a:pt x="533238" y="757302"/>
                  </a:lnTo>
                  <a:lnTo>
                    <a:pt x="0" y="757302"/>
                  </a:lnTo>
                  <a:lnTo>
                    <a:pt x="0" y="43086"/>
                  </a:lnTo>
                  <a:lnTo>
                    <a:pt x="136950" y="6391"/>
                  </a:lnTo>
                  <a:cubicBezTo>
                    <a:pt x="152905" y="2116"/>
                    <a:pt x="169151" y="9"/>
                    <a:pt x="185270" y="1"/>
                  </a:cubicBezTo>
                  <a:close/>
                </a:path>
              </a:pathLst>
            </a:custGeom>
            <a:solidFill>
              <a:srgbClr val="2EC4B6">
                <a:alpha val="90000"/>
              </a:srgbClr>
            </a:solidFill>
            <a:ln w="7429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3" name="Graphic 6">
              <a:extLst>
                <a:ext uri="{FF2B5EF4-FFF2-40B4-BE49-F238E27FC236}">
                  <a16:creationId xmlns:a16="http://schemas.microsoft.com/office/drawing/2014/main" id="{BADD77AA-86AD-4248-B950-E12A6FF68499}"/>
                </a:ext>
              </a:extLst>
            </p:cNvPr>
            <p:cNvSpPr/>
            <p:nvPr/>
          </p:nvSpPr>
          <p:spPr>
            <a:xfrm rot="20700000">
              <a:off x="688201" y="5930642"/>
              <a:ext cx="787121" cy="720132"/>
            </a:xfrm>
            <a:custGeom>
              <a:avLst/>
              <a:gdLst>
                <a:gd name="connsiteX0" fmla="*/ 4673763 w 6987414"/>
                <a:gd name="connsiteY0" fmla="*/ 0 h 6392741"/>
                <a:gd name="connsiteX1" fmla="*/ 2376836 w 6987414"/>
                <a:gd name="connsiteY1" fmla="*/ 0 h 6392741"/>
                <a:gd name="connsiteX2" fmla="*/ 1313857 w 6987414"/>
                <a:gd name="connsiteY2" fmla="*/ 616974 h 6392741"/>
                <a:gd name="connsiteX3" fmla="*/ 161677 w 6987414"/>
                <a:gd name="connsiteY3" fmla="*/ 2601697 h 6392741"/>
                <a:gd name="connsiteX4" fmla="*/ 161677 w 6987414"/>
                <a:gd name="connsiteY4" fmla="*/ 3828212 h 6392741"/>
                <a:gd name="connsiteX5" fmla="*/ 1313857 w 6987414"/>
                <a:gd name="connsiteY5" fmla="*/ 5820369 h 6392741"/>
                <a:gd name="connsiteX6" fmla="*/ 2376836 w 6987414"/>
                <a:gd name="connsiteY6" fmla="*/ 6437342 h 6392741"/>
                <a:gd name="connsiteX7" fmla="*/ 4673763 w 6987414"/>
                <a:gd name="connsiteY7" fmla="*/ 6437342 h 6392741"/>
                <a:gd name="connsiteX8" fmla="*/ 5736742 w 6987414"/>
                <a:gd name="connsiteY8" fmla="*/ 5820369 h 6392741"/>
                <a:gd name="connsiteX9" fmla="*/ 6888922 w 6987414"/>
                <a:gd name="connsiteY9" fmla="*/ 3828212 h 6392741"/>
                <a:gd name="connsiteX10" fmla="*/ 6888922 w 6987414"/>
                <a:gd name="connsiteY10" fmla="*/ 2601697 h 6392741"/>
                <a:gd name="connsiteX11" fmla="*/ 5736742 w 6987414"/>
                <a:gd name="connsiteY11" fmla="*/ 616974 h 6392741"/>
                <a:gd name="connsiteX12" fmla="*/ 4673763 w 6987414"/>
                <a:gd name="connsiteY12" fmla="*/ 0 h 639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87414" h="6392741">
                  <a:moveTo>
                    <a:pt x="4673763" y="0"/>
                  </a:moveTo>
                  <a:lnTo>
                    <a:pt x="2376836" y="0"/>
                  </a:lnTo>
                  <a:cubicBezTo>
                    <a:pt x="1938264" y="0"/>
                    <a:pt x="1529426" y="230436"/>
                    <a:pt x="1313857" y="616974"/>
                  </a:cubicBezTo>
                  <a:lnTo>
                    <a:pt x="161677" y="2601697"/>
                  </a:lnTo>
                  <a:cubicBezTo>
                    <a:pt x="-53892" y="2980802"/>
                    <a:pt x="-53892" y="3449107"/>
                    <a:pt x="161677" y="3828212"/>
                  </a:cubicBezTo>
                  <a:lnTo>
                    <a:pt x="1313857" y="5820369"/>
                  </a:lnTo>
                  <a:cubicBezTo>
                    <a:pt x="1529426" y="6199473"/>
                    <a:pt x="1938264" y="6437342"/>
                    <a:pt x="2376836" y="6437342"/>
                  </a:cubicBezTo>
                  <a:lnTo>
                    <a:pt x="4673763" y="6437342"/>
                  </a:lnTo>
                  <a:cubicBezTo>
                    <a:pt x="5112335" y="6437342"/>
                    <a:pt x="5521173" y="6206907"/>
                    <a:pt x="5736742" y="5820369"/>
                  </a:cubicBezTo>
                  <a:lnTo>
                    <a:pt x="6888922" y="3828212"/>
                  </a:lnTo>
                  <a:cubicBezTo>
                    <a:pt x="7104491" y="3449107"/>
                    <a:pt x="7104491" y="2980802"/>
                    <a:pt x="6888922" y="2601697"/>
                  </a:cubicBezTo>
                  <a:lnTo>
                    <a:pt x="5736742" y="616974"/>
                  </a:lnTo>
                  <a:cubicBezTo>
                    <a:pt x="5521173" y="230436"/>
                    <a:pt x="5112335" y="0"/>
                    <a:pt x="4673763" y="0"/>
                  </a:cubicBezTo>
                  <a:close/>
                </a:path>
              </a:pathLst>
            </a:custGeom>
            <a:solidFill>
              <a:srgbClr val="E71D36">
                <a:alpha val="90000"/>
              </a:srgbClr>
            </a:solidFill>
            <a:ln w="742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557" y="6047945"/>
            <a:ext cx="797143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7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9">
      <a:majorFont>
        <a:latin typeface="Georgia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153</Words>
  <Application>Microsoft Office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Georgia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hendri wisnu</dc:creator>
  <cp:lastModifiedBy>Lenovo</cp:lastModifiedBy>
  <cp:revision>214</cp:revision>
  <dcterms:created xsi:type="dcterms:W3CDTF">2019-08-23T03:13:04Z</dcterms:created>
  <dcterms:modified xsi:type="dcterms:W3CDTF">2025-04-21T06:52:10Z</dcterms:modified>
</cp:coreProperties>
</file>