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93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0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1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5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59EB0-02D6-40AA-8FB2-8B88191C93C4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0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108" y="342900"/>
            <a:ext cx="706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2060"/>
                </a:solidFill>
              </a:rPr>
              <a:t>Auto Selection of Vehicle During Registration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011" y="804565"/>
            <a:ext cx="3086135" cy="57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23" y="1160586"/>
            <a:ext cx="2980592" cy="45243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</a:rPr>
              <a:t>Pick up from </a:t>
            </a:r>
            <a:r>
              <a:rPr lang="en-GB" dirty="0" err="1" smtClean="0">
                <a:solidFill>
                  <a:srgbClr val="002060"/>
                </a:solidFill>
              </a:rPr>
              <a:t>Vahaan</a:t>
            </a:r>
            <a:r>
              <a:rPr lang="en-GB" dirty="0" smtClean="0">
                <a:solidFill>
                  <a:srgbClr val="002060"/>
                </a:solidFill>
              </a:rPr>
              <a:t> &amp; Display the available vehicles registered using this No. By default selected checkbox with provision to change car(If same brand, model, fuel is present in DYD DB, else normal flow)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</a:rPr>
              <a:t>If user clicks Yes after selecting any car/cars : he is redirected to User Profile Screen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</a:rPr>
              <a:t>If user clicks No, then he is taken to the Brand Selection page.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53054" y="2259623"/>
            <a:ext cx="2338754" cy="6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15</cp:revision>
  <dcterms:created xsi:type="dcterms:W3CDTF">2024-01-11T13:00:34Z</dcterms:created>
  <dcterms:modified xsi:type="dcterms:W3CDTF">2025-05-19T17:12:05Z</dcterms:modified>
</cp:coreProperties>
</file>