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0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</a:t>
            </a:r>
            <a:r>
              <a:rPr lang="en-US" dirty="0" err="1" smtClean="0"/>
              <a:t>ealth</a:t>
            </a:r>
            <a:r>
              <a:rPr lang="en-US" b="1" dirty="0" err="1" smtClean="0">
                <a:solidFill>
                  <a:srgbClr val="DD0077"/>
                </a:solidFill>
              </a:rPr>
              <a:t>iO</a:t>
            </a:r>
            <a:endParaRPr lang="en-US" b="1" dirty="0">
              <a:solidFill>
                <a:srgbClr val="DD0077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Pinak Saha</a:t>
            </a:r>
          </a:p>
          <a:p>
            <a:r>
              <a:rPr lang="en-US" dirty="0" smtClean="0"/>
              <a:t>Abdul </a:t>
            </a:r>
            <a:r>
              <a:rPr lang="en-US" dirty="0" err="1" smtClean="0"/>
              <a:t>Goffar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8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D0077"/>
                </a:solidFill>
              </a:rPr>
              <a:t>Heart Rate Cont’d</a:t>
            </a:r>
            <a:endParaRPr lang="en-US" dirty="0">
              <a:solidFill>
                <a:srgbClr val="DD0077"/>
              </a:solidFill>
            </a:endParaRPr>
          </a:p>
        </p:txBody>
      </p:sp>
      <p:pic>
        <p:nvPicPr>
          <p:cNvPr id="4" name="Content Placeholder 3" descr="IMG_079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97081" y="1909690"/>
            <a:ext cx="2549838" cy="45259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D0077"/>
                </a:solidFill>
              </a:rPr>
              <a:t>Blood Sugar</a:t>
            </a:r>
            <a:endParaRPr lang="en-US" dirty="0">
              <a:solidFill>
                <a:srgbClr val="DD0077"/>
              </a:solidFill>
            </a:endParaRPr>
          </a:p>
        </p:txBody>
      </p:sp>
      <p:pic>
        <p:nvPicPr>
          <p:cNvPr id="4" name="Content Placeholder 3" descr="IMG_080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97081" y="2078502"/>
            <a:ext cx="2549838" cy="452596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D0077"/>
                </a:solidFill>
              </a:rPr>
              <a:t>Blood Sugar Cont’d</a:t>
            </a:r>
            <a:endParaRPr lang="en-US" dirty="0">
              <a:solidFill>
                <a:srgbClr val="DD0077"/>
              </a:solidFill>
            </a:endParaRPr>
          </a:p>
        </p:txBody>
      </p:sp>
      <p:pic>
        <p:nvPicPr>
          <p:cNvPr id="4" name="Content Placeholder 3" descr="IMG_080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97081" y="1909690"/>
            <a:ext cx="2549838" cy="45259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D0077"/>
                </a:solidFill>
              </a:rPr>
              <a:t>Blood Pressure</a:t>
            </a:r>
            <a:endParaRPr lang="en-US" dirty="0">
              <a:solidFill>
                <a:srgbClr val="DD0077"/>
              </a:solidFill>
            </a:endParaRPr>
          </a:p>
        </p:txBody>
      </p:sp>
      <p:pic>
        <p:nvPicPr>
          <p:cNvPr id="4" name="Content Placeholder 3" descr="IMG_080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97081" y="1965960"/>
            <a:ext cx="2549838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D0077"/>
                </a:solidFill>
              </a:rPr>
              <a:t>Blood Pressure Cont’d</a:t>
            </a:r>
            <a:endParaRPr lang="en-US" dirty="0">
              <a:solidFill>
                <a:srgbClr val="DD0077"/>
              </a:solidFill>
            </a:endParaRPr>
          </a:p>
        </p:txBody>
      </p:sp>
      <p:pic>
        <p:nvPicPr>
          <p:cNvPr id="4" name="Content Placeholder 3" descr="IMG_080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97081" y="2050366"/>
            <a:ext cx="2549838" cy="452596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D0077"/>
                </a:solidFill>
              </a:rPr>
              <a:t>Weight</a:t>
            </a:r>
            <a:endParaRPr lang="en-US" dirty="0">
              <a:solidFill>
                <a:srgbClr val="DD0077"/>
              </a:solidFill>
            </a:endParaRPr>
          </a:p>
        </p:txBody>
      </p:sp>
      <p:pic>
        <p:nvPicPr>
          <p:cNvPr id="4" name="Content Placeholder 3" descr="IMG_080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97081" y="1895621"/>
            <a:ext cx="2549838" cy="452596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D0077"/>
                </a:solidFill>
              </a:rPr>
              <a:t>Weight Cont’d</a:t>
            </a:r>
            <a:endParaRPr lang="en-US" dirty="0">
              <a:solidFill>
                <a:srgbClr val="DD0077"/>
              </a:solidFill>
            </a:endParaRPr>
          </a:p>
        </p:txBody>
      </p:sp>
      <p:pic>
        <p:nvPicPr>
          <p:cNvPr id="4" name="Content Placeholder 3" descr="IMG_080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97081" y="1965960"/>
            <a:ext cx="2549838" cy="452596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D0077"/>
                </a:solidFill>
              </a:rPr>
              <a:t>Demo</a:t>
            </a:r>
            <a:endParaRPr lang="en-US" dirty="0">
              <a:solidFill>
                <a:srgbClr val="DD0077"/>
              </a:solidFill>
            </a:endParaRPr>
          </a:p>
        </p:txBody>
      </p:sp>
      <p:pic>
        <p:nvPicPr>
          <p:cNvPr id="4" name="Content Placeholder 3" descr="downloa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00666" y="1785926"/>
            <a:ext cx="5894362" cy="426448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D0077"/>
                </a:solidFill>
              </a:rPr>
              <a:t>Purpose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DD0077"/>
                </a:solidFill>
              </a:rPr>
              <a:t>Problem</a:t>
            </a:r>
            <a:endParaRPr lang="en-US" dirty="0">
              <a:solidFill>
                <a:srgbClr val="DD007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app to keep track of common health statistics</a:t>
            </a:r>
            <a:endParaRPr lang="en-US" dirty="0"/>
          </a:p>
          <a:p>
            <a:r>
              <a:rPr lang="en-US" dirty="0" smtClean="0"/>
              <a:t>Track blood pressure, blood sugar, heart rate, weight</a:t>
            </a:r>
          </a:p>
          <a:p>
            <a:r>
              <a:rPr lang="en-US" dirty="0" smtClean="0"/>
              <a:t>Input values, generate graph </a:t>
            </a:r>
          </a:p>
          <a:p>
            <a:r>
              <a:rPr lang="en-US" dirty="0" smtClean="0"/>
              <a:t>Users: Anyone between the age of 18+</a:t>
            </a:r>
          </a:p>
        </p:txBody>
      </p:sp>
    </p:spTree>
    <p:extLst>
      <p:ext uri="{BB962C8B-B14F-4D97-AF65-F5344CB8AC3E}">
        <p14:creationId xmlns:p14="http://schemas.microsoft.com/office/powerpoint/2010/main" val="71995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1"/>
          <p:cNvSpPr>
            <a:spLocks/>
          </p:cNvSpPr>
          <p:nvPr/>
        </p:nvSpPr>
        <p:spPr bwMode="auto">
          <a:xfrm>
            <a:off x="907480" y="504527"/>
            <a:ext cx="7773293" cy="47215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 algn="ctr"/>
            <a:r>
              <a:rPr lang="en-US" b="1" dirty="0">
                <a:solidFill>
                  <a:srgbClr val="DD0077"/>
                </a:solidFill>
                <a:latin typeface="+mj-lt"/>
                <a:cs typeface="Helvetica Neue" charset="0"/>
                <a:sym typeface="Helvetica Neue" charset="0"/>
              </a:rPr>
              <a:t>Apps that already exists …</a:t>
            </a:r>
            <a:endParaRPr lang="en-US" dirty="0">
              <a:solidFill>
                <a:srgbClr val="DD0077"/>
              </a:solidFill>
              <a:latin typeface="+mj-lt"/>
            </a:endParaRPr>
          </a:p>
        </p:txBody>
      </p:sp>
      <p:pic>
        <p:nvPicPr>
          <p:cNvPr id="6146" name="Picture 2" descr="mySug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80" y="1603996"/>
            <a:ext cx="7773293" cy="3648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147" name="AutoShape 3"/>
          <p:cNvSpPr>
            <a:spLocks/>
          </p:cNvSpPr>
          <p:nvPr/>
        </p:nvSpPr>
        <p:spPr bwMode="auto">
          <a:xfrm>
            <a:off x="3908971" y="5526361"/>
            <a:ext cx="1324943" cy="48220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r>
              <a:rPr lang="en-US" b="1" dirty="0" err="1">
                <a:latin typeface="+mj-lt"/>
                <a:cs typeface="Helvetica" charset="0"/>
                <a:sym typeface="Helvetica" charset="0"/>
              </a:rPr>
              <a:t>MySugr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2314055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AutoShape 1"/>
          <p:cNvSpPr>
            <a:spLocks/>
          </p:cNvSpPr>
          <p:nvPr/>
        </p:nvSpPr>
        <p:spPr bwMode="auto">
          <a:xfrm>
            <a:off x="1447726" y="504527"/>
            <a:ext cx="6997526" cy="47215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 algn="ctr"/>
            <a:r>
              <a:rPr lang="en-US" b="1" dirty="0">
                <a:solidFill>
                  <a:srgbClr val="DD0077"/>
                </a:solidFill>
                <a:latin typeface="+mj-lt"/>
                <a:cs typeface="Helvetica Neue" charset="0"/>
                <a:sym typeface="Helvetica Neue" charset="0"/>
              </a:rPr>
              <a:t>Apps that already exists …</a:t>
            </a:r>
            <a:endParaRPr lang="en-US" dirty="0">
              <a:solidFill>
                <a:srgbClr val="DD0077"/>
              </a:solidFill>
              <a:latin typeface="+mj-lt"/>
            </a:endParaRPr>
          </a:p>
        </p:txBody>
      </p:sp>
      <p:sp>
        <p:nvSpPr>
          <p:cNvPr id="7170" name="AutoShape 2"/>
          <p:cNvSpPr>
            <a:spLocks/>
          </p:cNvSpPr>
          <p:nvPr/>
        </p:nvSpPr>
        <p:spPr bwMode="auto">
          <a:xfrm>
            <a:off x="1447726" y="5579939"/>
            <a:ext cx="6997526" cy="48220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 algn="ctr"/>
            <a:r>
              <a:rPr lang="en-US" b="1" dirty="0">
                <a:latin typeface="+mj-lt"/>
                <a:cs typeface="Helvetica" charset="0"/>
                <a:sym typeface="Helvetica" charset="0"/>
              </a:rPr>
              <a:t>Diabetes</a:t>
            </a:r>
            <a:r>
              <a:rPr lang="en-US" b="1" dirty="0"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b="1" dirty="0">
                <a:latin typeface="+mj-lt"/>
                <a:cs typeface="Helvetica" charset="0"/>
                <a:sym typeface="Helvetica" charset="0"/>
              </a:rPr>
              <a:t>Pal</a:t>
            </a:r>
            <a:r>
              <a:rPr lang="en-US" b="1" dirty="0"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b="1" dirty="0">
                <a:latin typeface="+mj-lt"/>
                <a:cs typeface="Helvetica" charset="0"/>
                <a:sym typeface="Helvetica" charset="0"/>
              </a:rPr>
              <a:t>App</a:t>
            </a:r>
            <a:endParaRPr lang="en-US" dirty="0">
              <a:latin typeface="+mj-lt"/>
            </a:endParaRPr>
          </a:p>
        </p:txBody>
      </p:sp>
      <p:pic>
        <p:nvPicPr>
          <p:cNvPr id="7171" name="Picture 3" descr="DP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26" y="1725662"/>
            <a:ext cx="6997526" cy="3405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560962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D0077"/>
                </a:solidFill>
              </a:rPr>
              <a:t>Data Model</a:t>
            </a:r>
            <a:endParaRPr lang="en-US" dirty="0">
              <a:solidFill>
                <a:srgbClr val="DD0077"/>
              </a:solidFill>
            </a:endParaRPr>
          </a:p>
        </p:txBody>
      </p:sp>
      <p:pic>
        <p:nvPicPr>
          <p:cNvPr id="4" name="Content Placeholder 3" descr="dbModel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78" b="-22"/>
          <a:stretch/>
        </p:blipFill>
        <p:spPr>
          <a:xfrm>
            <a:off x="457201" y="1600200"/>
            <a:ext cx="8229600" cy="4886408"/>
          </a:xfrm>
        </p:spPr>
      </p:pic>
    </p:spTree>
    <p:extLst>
      <p:ext uri="{BB962C8B-B14F-4D97-AF65-F5344CB8AC3E}">
        <p14:creationId xmlns:p14="http://schemas.microsoft.com/office/powerpoint/2010/main" val="1061834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D0077"/>
                </a:solidFill>
              </a:rPr>
              <a:t>Libraries</a:t>
            </a:r>
            <a:endParaRPr lang="en-US" dirty="0">
              <a:solidFill>
                <a:srgbClr val="DD007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graph library</a:t>
            </a:r>
          </a:p>
          <a:p>
            <a:r>
              <a:rPr lang="en-US" dirty="0" err="1" smtClean="0"/>
              <a:t>SHLineGraph</a:t>
            </a:r>
            <a:r>
              <a:rPr lang="en-US" dirty="0" smtClean="0"/>
              <a:t> Library by Shan </a:t>
            </a:r>
            <a:r>
              <a:rPr lang="en-US" dirty="0" err="1" smtClean="0"/>
              <a:t>Haq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66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D0077"/>
                </a:solidFill>
              </a:rPr>
              <a:t>Log In </a:t>
            </a:r>
            <a:endParaRPr lang="en-US" dirty="0">
              <a:solidFill>
                <a:srgbClr val="DD0077"/>
              </a:solidFill>
            </a:endParaRPr>
          </a:p>
        </p:txBody>
      </p:sp>
      <p:pic>
        <p:nvPicPr>
          <p:cNvPr id="5" name="Content Placeholder 4" descr="IMG_079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97081" y="1839351"/>
            <a:ext cx="2549838" cy="4525963"/>
          </a:xfrm>
        </p:spPr>
      </p:pic>
    </p:spTree>
    <p:extLst>
      <p:ext uri="{BB962C8B-B14F-4D97-AF65-F5344CB8AC3E}">
        <p14:creationId xmlns:p14="http://schemas.microsoft.com/office/powerpoint/2010/main" val="369789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D0077"/>
                </a:solidFill>
              </a:rPr>
              <a:t>User Dashboard</a:t>
            </a:r>
            <a:endParaRPr lang="en-US" dirty="0">
              <a:solidFill>
                <a:srgbClr val="DD0077"/>
              </a:solidFill>
            </a:endParaRPr>
          </a:p>
        </p:txBody>
      </p:sp>
      <p:pic>
        <p:nvPicPr>
          <p:cNvPr id="4" name="Content Placeholder 3" descr="IMG_079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97081" y="2078502"/>
            <a:ext cx="2549838" cy="45259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D0077"/>
                </a:solidFill>
              </a:rPr>
              <a:t>Heart Rate</a:t>
            </a:r>
            <a:endParaRPr lang="en-US" dirty="0">
              <a:solidFill>
                <a:srgbClr val="DD0077"/>
              </a:solidFill>
            </a:endParaRPr>
          </a:p>
        </p:txBody>
      </p:sp>
      <p:pic>
        <p:nvPicPr>
          <p:cNvPr id="4" name="Content Placeholder 3" descr="IMG_079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97081" y="2064434"/>
            <a:ext cx="2549838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207</TotalTime>
  <Words>91</Words>
  <Application>Microsoft Macintosh PowerPoint</Application>
  <PresentationFormat>On-screen Show (4:3)</PresentationFormat>
  <Paragraphs>27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Twilight</vt:lpstr>
      <vt:lpstr>healthiO</vt:lpstr>
      <vt:lpstr>Purpose/Problem</vt:lpstr>
      <vt:lpstr>PowerPoint Presentation</vt:lpstr>
      <vt:lpstr>PowerPoint Presentation</vt:lpstr>
      <vt:lpstr>Data Model</vt:lpstr>
      <vt:lpstr>Libraries</vt:lpstr>
      <vt:lpstr>Log In </vt:lpstr>
      <vt:lpstr>User Dashboard</vt:lpstr>
      <vt:lpstr>Heart Rate</vt:lpstr>
      <vt:lpstr>Heart Rate Cont’d</vt:lpstr>
      <vt:lpstr>Blood Sugar</vt:lpstr>
      <vt:lpstr>Blood Sugar Cont’d</vt:lpstr>
      <vt:lpstr>Blood Pressure</vt:lpstr>
      <vt:lpstr>Blood Pressure Cont’d</vt:lpstr>
      <vt:lpstr>Weight</vt:lpstr>
      <vt:lpstr>Weight Cont’d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healthIO</dc:title>
  <dc:creator>Pinak Saha</dc:creator>
  <cp:lastModifiedBy>Pinak Saha</cp:lastModifiedBy>
  <cp:revision>16</cp:revision>
  <dcterms:created xsi:type="dcterms:W3CDTF">2014-05-13T17:37:53Z</dcterms:created>
  <dcterms:modified xsi:type="dcterms:W3CDTF">2014-05-13T21:33:55Z</dcterms:modified>
</cp:coreProperties>
</file>