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0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CD810-3106-4210-B025-43391574BBC7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1F59-9824-4E0E-BE76-D774266F23A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CD810-3106-4210-B025-43391574BBC7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1F59-9824-4E0E-BE76-D774266F23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CD810-3106-4210-B025-43391574BBC7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1F59-9824-4E0E-BE76-D774266F23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CD810-3106-4210-B025-43391574BBC7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1F59-9824-4E0E-BE76-D774266F23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CD810-3106-4210-B025-43391574BBC7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1F59-9824-4E0E-BE76-D774266F23A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CD810-3106-4210-B025-43391574BBC7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1F59-9824-4E0E-BE76-D774266F23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CD810-3106-4210-B025-43391574BBC7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1F59-9824-4E0E-BE76-D774266F23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CD810-3106-4210-B025-43391574BBC7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1F59-9824-4E0E-BE76-D774266F23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CD810-3106-4210-B025-43391574BBC7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1F59-9824-4E0E-BE76-D774266F23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CD810-3106-4210-B025-43391574BBC7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1F59-9824-4E0E-BE76-D774266F23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CD810-3106-4210-B025-43391574BBC7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730A1F59-9824-4E0E-BE76-D774266F23AF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AFCD810-3106-4210-B025-43391574BBC7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30A1F59-9824-4E0E-BE76-D774266F23AF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2030" y="357166"/>
            <a:ext cx="8229600" cy="1785950"/>
          </a:xfrm>
        </p:spPr>
        <p:txBody>
          <a:bodyPr/>
          <a:lstStyle/>
          <a:p>
            <a:r>
              <a:rPr lang="en-US" b="1" u="sng" dirty="0" smtClean="0"/>
              <a:t>ONLINE SHOPPING</a:t>
            </a:r>
            <a:br>
              <a:rPr lang="en-US" b="1" u="sng" dirty="0" smtClean="0"/>
            </a:br>
            <a:endParaRPr lang="en-US" b="1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24" y="2428868"/>
            <a:ext cx="7286676" cy="3429024"/>
          </a:xfrm>
        </p:spPr>
        <p:txBody>
          <a:bodyPr>
            <a:normAutofit/>
          </a:bodyPr>
          <a:lstStyle/>
          <a:p>
            <a:r>
              <a:rPr lang="en-US" sz="3300" u="sng" dirty="0" smtClean="0"/>
              <a:t>1.Problem </a:t>
            </a:r>
            <a:r>
              <a:rPr lang="en-US" sz="3300" u="sng" dirty="0" err="1" smtClean="0"/>
              <a:t>D</a:t>
            </a:r>
            <a:r>
              <a:rPr lang="en-US" sz="3300" u="sng" dirty="0" err="1" smtClean="0"/>
              <a:t>efination</a:t>
            </a:r>
            <a:r>
              <a:rPr lang="en-US" sz="3300" dirty="0" smtClean="0"/>
              <a:t>:-</a:t>
            </a:r>
          </a:p>
          <a:p>
            <a:pPr algn="just"/>
            <a:r>
              <a:rPr lang="en-US" dirty="0" smtClean="0"/>
              <a:t>Visuals </a:t>
            </a:r>
            <a:r>
              <a:rPr lang="en-US" dirty="0"/>
              <a:t>always provide the first, and often most </a:t>
            </a:r>
            <a:r>
              <a:rPr lang="en-US" dirty="0" smtClean="0"/>
              <a:t>             important </a:t>
            </a:r>
            <a:r>
              <a:rPr lang="en-US" dirty="0"/>
              <a:t>impression, either when we see </a:t>
            </a:r>
            <a:r>
              <a:rPr lang="en-US" dirty="0" smtClean="0"/>
              <a:t>a person for the </a:t>
            </a:r>
            <a:r>
              <a:rPr lang="en-US" dirty="0"/>
              <a:t>first time, or visit a website</a:t>
            </a:r>
            <a:r>
              <a:rPr lang="en-US" dirty="0" smtClean="0"/>
              <a:t>. </a:t>
            </a:r>
          </a:p>
          <a:p>
            <a:pPr algn="just"/>
            <a:r>
              <a:rPr lang="en-US" dirty="0" smtClean="0"/>
              <a:t>A </a:t>
            </a:r>
            <a:r>
              <a:rPr lang="en-US" dirty="0"/>
              <a:t>negative impression can often deter </a:t>
            </a:r>
            <a:r>
              <a:rPr lang="en-US" dirty="0" smtClean="0"/>
              <a:t>your customers </a:t>
            </a:r>
            <a:r>
              <a:rPr lang="en-US" dirty="0"/>
              <a:t>from making a purchase, </a:t>
            </a:r>
            <a:r>
              <a:rPr lang="en-US" dirty="0" smtClean="0"/>
              <a:t>even</a:t>
            </a:r>
          </a:p>
          <a:p>
            <a:pPr algn="just"/>
            <a:r>
              <a:rPr lang="en-US" dirty="0" smtClean="0"/>
              <a:t> </a:t>
            </a:r>
            <a:r>
              <a:rPr lang="en-US" dirty="0"/>
              <a:t>if your store is completely legitimate otherwise.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WhatsApp Image 2023-09-29 at 15.31.1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58" y="1214422"/>
            <a:ext cx="7929618" cy="4357718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5" name="Rectangle 4"/>
          <p:cNvSpPr/>
          <p:nvPr/>
        </p:nvSpPr>
        <p:spPr>
          <a:xfrm rot="12122748">
            <a:off x="7977103" y="5050680"/>
            <a:ext cx="45719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phhguyhhhhhh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WhatsApp Image 2023-09-29 at 15.31.1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34" y="1500174"/>
            <a:ext cx="8072493" cy="4429156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6068</TotalTime>
  <Words>58</Words>
  <Application>Microsoft Office PowerPoint</Application>
  <PresentationFormat>On-screen Show (4:3)</PresentationFormat>
  <Paragraphs>7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Flow</vt:lpstr>
      <vt:lpstr>ONLINE SHOPPING </vt:lpstr>
      <vt:lpstr>Slide 2</vt:lpstr>
      <vt:lpstr>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SHOPPING</dc:title>
  <dc:creator>HP</dc:creator>
  <cp:lastModifiedBy>HP</cp:lastModifiedBy>
  <cp:revision>17</cp:revision>
  <dcterms:created xsi:type="dcterms:W3CDTF">2023-09-29T09:11:04Z</dcterms:created>
  <dcterms:modified xsi:type="dcterms:W3CDTF">2023-10-03T14:19:13Z</dcterms:modified>
</cp:coreProperties>
</file>