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inal-d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26AC-7A29-43E8-A5F7-2F0726A38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70D50-99E5-4752-AE75-643EB9F4E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Pinal Dave</a:t>
            </a:r>
          </a:p>
          <a:p>
            <a:r>
              <a:rPr lang="en-US" dirty="0">
                <a:hlinkClick r:id="rId2"/>
              </a:rPr>
              <a:t>https://www.linkedin.com/in/pinal-dave/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84B-2E2C-4D01-9FED-9B96C534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Management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E9E4-93C1-4167-95F2-2D6EA74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Git, TFS, Subversion</a:t>
            </a:r>
          </a:p>
          <a:p>
            <a:r>
              <a:rPr lang="en-US" dirty="0"/>
              <a:t>Enable collaboration</a:t>
            </a:r>
          </a:p>
          <a:p>
            <a:r>
              <a:rPr lang="en-US" dirty="0"/>
              <a:t>Version controlled</a:t>
            </a:r>
          </a:p>
          <a:p>
            <a:r>
              <a:rPr lang="en-US" dirty="0"/>
              <a:t>Use best practices on branching &amp; merging, pull/push</a:t>
            </a:r>
          </a:p>
        </p:txBody>
      </p:sp>
    </p:spTree>
    <p:extLst>
      <p:ext uri="{BB962C8B-B14F-4D97-AF65-F5344CB8AC3E}">
        <p14:creationId xmlns:p14="http://schemas.microsoft.com/office/powerpoint/2010/main" val="35164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9AD-DBF9-48F5-B938-D4989761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Automation: CI/CD Pipelines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D1367-6F21-4E33-9FC9-47D2C469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077" y="2160588"/>
            <a:ext cx="65178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2B36-E0F2-4284-9C74-6FA4B3B5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9248B-A6B3-4A54-A1E0-0D7B5E6F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14396"/>
            <a:ext cx="8596312" cy="3373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1F6ED-A8B1-45D3-8225-797944D128AF}"/>
              </a:ext>
            </a:extLst>
          </p:cNvPr>
          <p:cNvSpPr txBox="1"/>
          <p:nvPr/>
        </p:nvSpPr>
        <p:spPr>
          <a:xfrm>
            <a:off x="10532119" y="6475845"/>
            <a:ext cx="1432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 Courtesy : Pluralsight</a:t>
            </a:r>
          </a:p>
        </p:txBody>
      </p:sp>
    </p:spTree>
    <p:extLst>
      <p:ext uri="{BB962C8B-B14F-4D97-AF65-F5344CB8AC3E}">
        <p14:creationId xmlns:p14="http://schemas.microsoft.com/office/powerpoint/2010/main" val="4411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5782-3FA2-494B-9F3C-1BD2E745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scenario : Create the following resources using Terraform: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568A-0DD5-4A88-8AB1-78821019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S3 bucket</a:t>
            </a:r>
          </a:p>
          <a:p>
            <a:r>
              <a:rPr lang="en-US" dirty="0"/>
              <a:t>An IAM role</a:t>
            </a:r>
          </a:p>
          <a:p>
            <a:r>
              <a:rPr lang="en-US" dirty="0"/>
              <a:t>An IAM policy attached to the role that allows it to perform any S3 actions on that bucket and the objects in it</a:t>
            </a:r>
          </a:p>
          <a:p>
            <a:r>
              <a:rPr lang="en-US" dirty="0"/>
              <a:t>An EC2 instance with the IAM role attached</a:t>
            </a:r>
          </a:p>
          <a:p>
            <a:r>
              <a:rPr lang="en-US" dirty="0"/>
              <a:t>Output the public IP of the EC2 instance and the S3 bucket name.</a:t>
            </a:r>
          </a:p>
        </p:txBody>
      </p:sp>
    </p:spTree>
    <p:extLst>
      <p:ext uri="{BB962C8B-B14F-4D97-AF65-F5344CB8AC3E}">
        <p14:creationId xmlns:p14="http://schemas.microsoft.com/office/powerpoint/2010/main" val="36573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136-F919-48ED-A9D7-986837A8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common mistakes developers make while scripting infrastructure using Terraform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5138-B24A-473D-8C25-297368F4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Hardcoding secrets in the terraform config file</a:t>
            </a:r>
          </a:p>
          <a:p>
            <a:r>
              <a:rPr lang="en-US" dirty="0"/>
              <a:t>Hardcoding important infrastructure items like regions, subnet address space and other dynamic items in terraform config file</a:t>
            </a:r>
          </a:p>
          <a:p>
            <a:r>
              <a:rPr lang="en-US" dirty="0"/>
              <a:t>Put everything in one large config file, making it hard to read and modify</a:t>
            </a:r>
          </a:p>
          <a:p>
            <a:r>
              <a:rPr lang="en-US" dirty="0"/>
              <a:t>Reinventing the wheel, not using the modules</a:t>
            </a:r>
          </a:p>
          <a:p>
            <a:r>
              <a:rPr lang="en-US" dirty="0"/>
              <a:t>Improper naming convention</a:t>
            </a:r>
          </a:p>
          <a:p>
            <a:r>
              <a:rPr lang="en-US" dirty="0"/>
              <a:t>Storing state locally</a:t>
            </a:r>
          </a:p>
          <a:p>
            <a:r>
              <a:rPr lang="en-US" dirty="0"/>
              <a:t>Not using version control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D66F-BD38-4CF6-B2E6-859A74E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- 1: Never hardcode credentials in terraform config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3F9F-5250-4FC0-A8A2-0733294B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variables</a:t>
            </a:r>
          </a:p>
          <a:p>
            <a:r>
              <a:rPr lang="en-US" dirty="0"/>
              <a:t>Use a secure vault to store your credential like AWS KMS, Azure Key Vault or Terraform Vault</a:t>
            </a:r>
          </a:p>
          <a:p>
            <a:r>
              <a:rPr lang="en-US" dirty="0"/>
              <a:t>AWS CLI / Shared credential file</a:t>
            </a:r>
          </a:p>
          <a:p>
            <a:r>
              <a:rPr lang="en-US" dirty="0"/>
              <a:t>Instance Profile</a:t>
            </a:r>
          </a:p>
        </p:txBody>
      </p:sp>
    </p:spTree>
    <p:extLst>
      <p:ext uri="{BB962C8B-B14F-4D97-AF65-F5344CB8AC3E}">
        <p14:creationId xmlns:p14="http://schemas.microsoft.com/office/powerpoint/2010/main" val="41439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8F55-C497-4903-B78B-0821DCB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config into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132D-2C96-46A5-8670-DC05FD51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Config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Var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B504-7207-46FE-AEF2-77C06C5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2 : Use Remote 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12A0-710E-4475-94C0-55597BBD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stored locally by default</a:t>
            </a:r>
          </a:p>
          <a:p>
            <a:r>
              <a:rPr lang="en-US" dirty="0"/>
              <a:t>Never store terraform state file locally to safeguard state data</a:t>
            </a:r>
          </a:p>
          <a:p>
            <a:r>
              <a:rPr lang="en-US" dirty="0"/>
              <a:t>Security store state file remotely in a reliable storage to enable team collaboration</a:t>
            </a:r>
          </a:p>
          <a:p>
            <a:r>
              <a:rPr lang="en-US" dirty="0"/>
              <a:t>Use locking mechanism to avoid concurrent changes in the state file</a:t>
            </a:r>
          </a:p>
        </p:txBody>
      </p:sp>
    </p:spTree>
    <p:extLst>
      <p:ext uri="{BB962C8B-B14F-4D97-AF65-F5344CB8AC3E}">
        <p14:creationId xmlns:p14="http://schemas.microsoft.com/office/powerpoint/2010/main" val="42757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9B91-79CF-4B26-AB41-771B190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 for Remote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E260E-41F8-418D-9FEB-3C8A714D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5002"/>
            <a:ext cx="8596312" cy="2223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4EC96-7CC5-4D1A-A863-A869761B262B}"/>
              </a:ext>
            </a:extLst>
          </p:cNvPr>
          <p:cNvSpPr txBox="1"/>
          <p:nvPr/>
        </p:nvSpPr>
        <p:spPr>
          <a:xfrm>
            <a:off x="10532119" y="6475845"/>
            <a:ext cx="1432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 Courtesy : Pluralsight</a:t>
            </a:r>
          </a:p>
        </p:txBody>
      </p:sp>
    </p:spTree>
    <p:extLst>
      <p:ext uri="{BB962C8B-B14F-4D97-AF65-F5344CB8AC3E}">
        <p14:creationId xmlns:p14="http://schemas.microsoft.com/office/powerpoint/2010/main" val="19871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901F-0FBA-4AA3-BB2F-32A207AE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F07B-5A0E-4840-8731-F53A1AE0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Terraform workspace to store common configuration</a:t>
            </a:r>
          </a:p>
          <a:p>
            <a:r>
              <a:rPr lang="en-US" dirty="0"/>
              <a:t>It separate state data</a:t>
            </a:r>
          </a:p>
          <a:p>
            <a:r>
              <a:rPr lang="en-US" dirty="0"/>
              <a:t>Enable use of multiple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9856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11EB-02C8-40A5-8C43-9C73447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Source Control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17F4C-87F5-47C5-B474-282ABC42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3" y="1844058"/>
            <a:ext cx="7921192" cy="2968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79489-2303-43EF-ABCD-BC9BDE14B8A0}"/>
              </a:ext>
            </a:extLst>
          </p:cNvPr>
          <p:cNvSpPr txBox="1"/>
          <p:nvPr/>
        </p:nvSpPr>
        <p:spPr>
          <a:xfrm>
            <a:off x="10532119" y="6475845"/>
            <a:ext cx="1432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 Courtesy : Pluralsight</a:t>
            </a:r>
          </a:p>
        </p:txBody>
      </p:sp>
    </p:spTree>
    <p:extLst>
      <p:ext uri="{BB962C8B-B14F-4D97-AF65-F5344CB8AC3E}">
        <p14:creationId xmlns:p14="http://schemas.microsoft.com/office/powerpoint/2010/main" val="3573994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323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Terraform Best Practices</vt:lpstr>
      <vt:lpstr>The scenario : Create the following resources using Terraform: </vt:lpstr>
      <vt:lpstr>Most common mistakes developers make while scripting infrastructure using Terraform  </vt:lpstr>
      <vt:lpstr>Best Practice - 1: Never hardcode credentials in terraform config files</vt:lpstr>
      <vt:lpstr>Organize config into sections</vt:lpstr>
      <vt:lpstr>Best Practice – 2 : Use Remote State File</vt:lpstr>
      <vt:lpstr>AWS Storage for Remote State</vt:lpstr>
      <vt:lpstr>Terraform Workspace</vt:lpstr>
      <vt:lpstr>Use Source Control Management</vt:lpstr>
      <vt:lpstr>Source Control Management Cont..</vt:lpstr>
      <vt:lpstr>Automation: CI/CD Pipelines</vt:lpstr>
      <vt:lpstr>CI/CD Pipelines 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Best Practices</dc:title>
  <dc:creator>Pinal Dave</dc:creator>
  <cp:lastModifiedBy>Pinal Dave</cp:lastModifiedBy>
  <cp:revision>6</cp:revision>
  <dcterms:created xsi:type="dcterms:W3CDTF">2020-07-22T15:48:14Z</dcterms:created>
  <dcterms:modified xsi:type="dcterms:W3CDTF">2020-07-22T16:48:02Z</dcterms:modified>
</cp:coreProperties>
</file>