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99A20-AE55-4688-BB8B-8D5E21153670}" v="47" dt="2023-02-14T07:29:01.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nalben Patel" userId="83bc64ebe8775069" providerId="LiveId" clId="{7E599A20-AE55-4688-BB8B-8D5E21153670}"/>
    <pc:docChg chg="undo redo custSel addSld delSld modSld sldOrd">
      <pc:chgData name="Pinalben Patel" userId="83bc64ebe8775069" providerId="LiveId" clId="{7E599A20-AE55-4688-BB8B-8D5E21153670}" dt="2023-02-14T07:29:07.680" v="524" actId="26606"/>
      <pc:docMkLst>
        <pc:docMk/>
      </pc:docMkLst>
      <pc:sldChg chg="addSp delSp modSp mod setBg">
        <pc:chgData name="Pinalben Patel" userId="83bc64ebe8775069" providerId="LiveId" clId="{7E599A20-AE55-4688-BB8B-8D5E21153670}" dt="2023-02-14T06:24:23.143" v="86" actId="27636"/>
        <pc:sldMkLst>
          <pc:docMk/>
          <pc:sldMk cId="59089690" sldId="257"/>
        </pc:sldMkLst>
        <pc:spChg chg="mod">
          <ac:chgData name="Pinalben Patel" userId="83bc64ebe8775069" providerId="LiveId" clId="{7E599A20-AE55-4688-BB8B-8D5E21153670}" dt="2023-02-14T01:17:46.987" v="0" actId="26606"/>
          <ac:spMkLst>
            <pc:docMk/>
            <pc:sldMk cId="59089690" sldId="257"/>
            <ac:spMk id="2" creationId="{6B964425-3E81-39BA-5059-3830D7734739}"/>
          </ac:spMkLst>
        </pc:spChg>
        <pc:spChg chg="mod">
          <ac:chgData name="Pinalben Patel" userId="83bc64ebe8775069" providerId="LiveId" clId="{7E599A20-AE55-4688-BB8B-8D5E21153670}" dt="2023-02-14T06:24:23.143" v="86" actId="27636"/>
          <ac:spMkLst>
            <pc:docMk/>
            <pc:sldMk cId="59089690" sldId="257"/>
            <ac:spMk id="3" creationId="{4CE75D43-5723-AF7D-FDE7-D54698A42A69}"/>
          </ac:spMkLst>
        </pc:spChg>
        <pc:spChg chg="add">
          <ac:chgData name="Pinalben Patel" userId="83bc64ebe8775069" providerId="LiveId" clId="{7E599A20-AE55-4688-BB8B-8D5E21153670}" dt="2023-02-14T01:17:46.987" v="0" actId="26606"/>
          <ac:spMkLst>
            <pc:docMk/>
            <pc:sldMk cId="59089690" sldId="257"/>
            <ac:spMk id="9" creationId="{1C582B07-D0F0-4B6B-A5D9-D2F192CB3A4E}"/>
          </ac:spMkLst>
        </pc:spChg>
        <pc:spChg chg="add">
          <ac:chgData name="Pinalben Patel" userId="83bc64ebe8775069" providerId="LiveId" clId="{7E599A20-AE55-4688-BB8B-8D5E21153670}" dt="2023-02-14T01:17:46.987" v="0" actId="26606"/>
          <ac:spMkLst>
            <pc:docMk/>
            <pc:sldMk cId="59089690" sldId="257"/>
            <ac:spMk id="44" creationId="{BEAC0A80-07D3-49CB-87C3-BC34F219DFF7}"/>
          </ac:spMkLst>
        </pc:spChg>
        <pc:grpChg chg="add">
          <ac:chgData name="Pinalben Patel" userId="83bc64ebe8775069" providerId="LiveId" clId="{7E599A20-AE55-4688-BB8B-8D5E21153670}" dt="2023-02-14T01:17:46.987" v="0" actId="26606"/>
          <ac:grpSpMkLst>
            <pc:docMk/>
            <pc:sldMk cId="59089690" sldId="257"/>
            <ac:grpSpMk id="11" creationId="{4D431671-5191-4947-8899-E90505A70426}"/>
          </ac:grpSpMkLst>
        </pc:grpChg>
        <pc:graphicFrameChg chg="add del mod">
          <ac:chgData name="Pinalben Patel" userId="83bc64ebe8775069" providerId="LiveId" clId="{7E599A20-AE55-4688-BB8B-8D5E21153670}" dt="2023-02-14T06:21:26.473" v="11"/>
          <ac:graphicFrameMkLst>
            <pc:docMk/>
            <pc:sldMk cId="59089690" sldId="257"/>
            <ac:graphicFrameMk id="4" creationId="{5D3D0269-1078-BF0B-C287-6B86B0C62312}"/>
          </ac:graphicFrameMkLst>
        </pc:graphicFrameChg>
        <pc:picChg chg="add">
          <ac:chgData name="Pinalben Patel" userId="83bc64ebe8775069" providerId="LiveId" clId="{7E599A20-AE55-4688-BB8B-8D5E21153670}" dt="2023-02-14T01:17:46.987" v="0" actId="26606"/>
          <ac:picMkLst>
            <pc:docMk/>
            <pc:sldMk cId="59089690" sldId="257"/>
            <ac:picMk id="5" creationId="{A276EB45-1178-C264-30E7-79736FCB1EF8}"/>
          </ac:picMkLst>
        </pc:picChg>
      </pc:sldChg>
      <pc:sldChg chg="addSp delSp modSp new mod ord setBg">
        <pc:chgData name="Pinalben Patel" userId="83bc64ebe8775069" providerId="LiveId" clId="{7E599A20-AE55-4688-BB8B-8D5E21153670}" dt="2023-02-14T06:31:39.183" v="245" actId="20577"/>
        <pc:sldMkLst>
          <pc:docMk/>
          <pc:sldMk cId="1851154894" sldId="258"/>
        </pc:sldMkLst>
        <pc:spChg chg="mod">
          <ac:chgData name="Pinalben Patel" userId="83bc64ebe8775069" providerId="LiveId" clId="{7E599A20-AE55-4688-BB8B-8D5E21153670}" dt="2023-02-14T06:27:34.800" v="170" actId="26606"/>
          <ac:spMkLst>
            <pc:docMk/>
            <pc:sldMk cId="1851154894" sldId="258"/>
            <ac:spMk id="2" creationId="{48BFE276-9C88-4510-6BA4-EB1FEFE0EE17}"/>
          </ac:spMkLst>
        </pc:spChg>
        <pc:spChg chg="mod">
          <ac:chgData name="Pinalben Patel" userId="83bc64ebe8775069" providerId="LiveId" clId="{7E599A20-AE55-4688-BB8B-8D5E21153670}" dt="2023-02-14T06:31:39.183" v="245" actId="20577"/>
          <ac:spMkLst>
            <pc:docMk/>
            <pc:sldMk cId="1851154894" sldId="258"/>
            <ac:spMk id="3" creationId="{F9426B58-092B-C403-383F-86F900077B73}"/>
          </ac:spMkLst>
        </pc:spChg>
        <pc:spChg chg="add del">
          <ac:chgData name="Pinalben Patel" userId="83bc64ebe8775069" providerId="LiveId" clId="{7E599A20-AE55-4688-BB8B-8D5E21153670}" dt="2023-02-14T06:27:16.895" v="165" actId="26606"/>
          <ac:spMkLst>
            <pc:docMk/>
            <pc:sldMk cId="1851154894" sldId="258"/>
            <ac:spMk id="9" creationId="{1C582B07-D0F0-4B6B-A5D9-D2F192CB3A4E}"/>
          </ac:spMkLst>
        </pc:spChg>
        <pc:spChg chg="add del">
          <ac:chgData name="Pinalben Patel" userId="83bc64ebe8775069" providerId="LiveId" clId="{7E599A20-AE55-4688-BB8B-8D5E21153670}" dt="2023-02-14T06:27:16.895" v="165" actId="26606"/>
          <ac:spMkLst>
            <pc:docMk/>
            <pc:sldMk cId="1851154894" sldId="258"/>
            <ac:spMk id="44" creationId="{BEAC0A80-07D3-49CB-87C3-BC34F219DFF7}"/>
          </ac:spMkLst>
        </pc:spChg>
        <pc:spChg chg="add del">
          <ac:chgData name="Pinalben Patel" userId="83bc64ebe8775069" providerId="LiveId" clId="{7E599A20-AE55-4688-BB8B-8D5E21153670}" dt="2023-02-14T06:27:34.816" v="171" actId="26606"/>
          <ac:spMkLst>
            <pc:docMk/>
            <pc:sldMk cId="1851154894" sldId="258"/>
            <ac:spMk id="46" creationId="{1C582B07-D0F0-4B6B-A5D9-D2F192CB3A4E}"/>
          </ac:spMkLst>
        </pc:spChg>
        <pc:spChg chg="add del">
          <ac:chgData name="Pinalben Patel" userId="83bc64ebe8775069" providerId="LiveId" clId="{7E599A20-AE55-4688-BB8B-8D5E21153670}" dt="2023-02-14T06:27:34.816" v="171" actId="26606"/>
          <ac:spMkLst>
            <pc:docMk/>
            <pc:sldMk cId="1851154894" sldId="258"/>
            <ac:spMk id="48" creationId="{BEAC0A80-07D3-49CB-87C3-BC34F219DFF7}"/>
          </ac:spMkLst>
        </pc:spChg>
        <pc:spChg chg="add del">
          <ac:chgData name="Pinalben Patel" userId="83bc64ebe8775069" providerId="LiveId" clId="{7E599A20-AE55-4688-BB8B-8D5E21153670}" dt="2023-02-14T06:27:34.800" v="170" actId="26606"/>
          <ac:spMkLst>
            <pc:docMk/>
            <pc:sldMk cId="1851154894" sldId="258"/>
            <ac:spMk id="54" creationId="{107134A1-6E23-4417-8A0E-6B7013EE74C7}"/>
          </ac:spMkLst>
        </pc:spChg>
        <pc:spChg chg="add del">
          <ac:chgData name="Pinalben Patel" userId="83bc64ebe8775069" providerId="LiveId" clId="{7E599A20-AE55-4688-BB8B-8D5E21153670}" dt="2023-02-14T06:27:34.800" v="170" actId="26606"/>
          <ac:spMkLst>
            <pc:docMk/>
            <pc:sldMk cId="1851154894" sldId="258"/>
            <ac:spMk id="89" creationId="{4CB47DB7-904B-416E-8C82-41DA194E038B}"/>
          </ac:spMkLst>
        </pc:spChg>
        <pc:spChg chg="add">
          <ac:chgData name="Pinalben Patel" userId="83bc64ebe8775069" providerId="LiveId" clId="{7E599A20-AE55-4688-BB8B-8D5E21153670}" dt="2023-02-14T06:27:34.816" v="171" actId="26606"/>
          <ac:spMkLst>
            <pc:docMk/>
            <pc:sldMk cId="1851154894" sldId="258"/>
            <ac:spMk id="91" creationId="{1C582B07-D0F0-4B6B-A5D9-D2F192CB3A4E}"/>
          </ac:spMkLst>
        </pc:spChg>
        <pc:spChg chg="add">
          <ac:chgData name="Pinalben Patel" userId="83bc64ebe8775069" providerId="LiveId" clId="{7E599A20-AE55-4688-BB8B-8D5E21153670}" dt="2023-02-14T06:27:34.816" v="171" actId="26606"/>
          <ac:spMkLst>
            <pc:docMk/>
            <pc:sldMk cId="1851154894" sldId="258"/>
            <ac:spMk id="93" creationId="{BEAC0A80-07D3-49CB-87C3-BC34F219DFF7}"/>
          </ac:spMkLst>
        </pc:spChg>
        <pc:grpChg chg="add del">
          <ac:chgData name="Pinalben Patel" userId="83bc64ebe8775069" providerId="LiveId" clId="{7E599A20-AE55-4688-BB8B-8D5E21153670}" dt="2023-02-14T06:27:16.895" v="165" actId="26606"/>
          <ac:grpSpMkLst>
            <pc:docMk/>
            <pc:sldMk cId="1851154894" sldId="258"/>
            <ac:grpSpMk id="11" creationId="{4D431671-5191-4947-8899-E90505A70426}"/>
          </ac:grpSpMkLst>
        </pc:grpChg>
        <pc:grpChg chg="add del">
          <ac:chgData name="Pinalben Patel" userId="83bc64ebe8775069" providerId="LiveId" clId="{7E599A20-AE55-4688-BB8B-8D5E21153670}" dt="2023-02-14T06:27:34.816" v="171" actId="26606"/>
          <ac:grpSpMkLst>
            <pc:docMk/>
            <pc:sldMk cId="1851154894" sldId="258"/>
            <ac:grpSpMk id="47" creationId="{4D431671-5191-4947-8899-E90505A70426}"/>
          </ac:grpSpMkLst>
        </pc:grpChg>
        <pc:grpChg chg="add del">
          <ac:chgData name="Pinalben Patel" userId="83bc64ebe8775069" providerId="LiveId" clId="{7E599A20-AE55-4688-BB8B-8D5E21153670}" dt="2023-02-14T06:27:34.800" v="170" actId="26606"/>
          <ac:grpSpMkLst>
            <pc:docMk/>
            <pc:sldMk cId="1851154894" sldId="258"/>
            <ac:grpSpMk id="56" creationId="{27A2371D-E95E-4E2E-ABB9-D6409A537FC6}"/>
          </ac:grpSpMkLst>
        </pc:grpChg>
        <pc:grpChg chg="add">
          <ac:chgData name="Pinalben Patel" userId="83bc64ebe8775069" providerId="LiveId" clId="{7E599A20-AE55-4688-BB8B-8D5E21153670}" dt="2023-02-14T06:27:34.816" v="171" actId="26606"/>
          <ac:grpSpMkLst>
            <pc:docMk/>
            <pc:sldMk cId="1851154894" sldId="258"/>
            <ac:grpSpMk id="92" creationId="{4D431671-5191-4947-8899-E90505A70426}"/>
          </ac:grpSpMkLst>
        </pc:grpChg>
        <pc:picChg chg="add del">
          <ac:chgData name="Pinalben Patel" userId="83bc64ebe8775069" providerId="LiveId" clId="{7E599A20-AE55-4688-BB8B-8D5E21153670}" dt="2023-02-14T06:27:16.895" v="165" actId="26606"/>
          <ac:picMkLst>
            <pc:docMk/>
            <pc:sldMk cId="1851154894" sldId="258"/>
            <ac:picMk id="5" creationId="{46DD0CE1-D77E-3B47-6A57-3DABF5327135}"/>
          </ac:picMkLst>
        </pc:picChg>
        <pc:picChg chg="add mod ord">
          <ac:chgData name="Pinalben Patel" userId="83bc64ebe8775069" providerId="LiveId" clId="{7E599A20-AE55-4688-BB8B-8D5E21153670}" dt="2023-02-14T06:27:34.800" v="170" actId="26606"/>
          <ac:picMkLst>
            <pc:docMk/>
            <pc:sldMk cId="1851154894" sldId="258"/>
            <ac:picMk id="49" creationId="{360BC87B-EA07-6CE2-3B67-1BDF13085255}"/>
          </ac:picMkLst>
        </pc:picChg>
      </pc:sldChg>
      <pc:sldChg chg="addSp delSp modSp new mod setBg">
        <pc:chgData name="Pinalben Patel" userId="83bc64ebe8775069" providerId="LiveId" clId="{7E599A20-AE55-4688-BB8B-8D5E21153670}" dt="2023-02-14T06:30:32.358" v="231" actId="20577"/>
        <pc:sldMkLst>
          <pc:docMk/>
          <pc:sldMk cId="634786179" sldId="259"/>
        </pc:sldMkLst>
        <pc:spChg chg="mod">
          <ac:chgData name="Pinalben Patel" userId="83bc64ebe8775069" providerId="LiveId" clId="{7E599A20-AE55-4688-BB8B-8D5E21153670}" dt="2023-02-14T06:30:15.077" v="224" actId="26606"/>
          <ac:spMkLst>
            <pc:docMk/>
            <pc:sldMk cId="634786179" sldId="259"/>
            <ac:spMk id="2" creationId="{FB64828F-94EE-927F-9886-C59E481CE645}"/>
          </ac:spMkLst>
        </pc:spChg>
        <pc:spChg chg="mod">
          <ac:chgData name="Pinalben Patel" userId="83bc64ebe8775069" providerId="LiveId" clId="{7E599A20-AE55-4688-BB8B-8D5E21153670}" dt="2023-02-14T06:30:32.358" v="231" actId="20577"/>
          <ac:spMkLst>
            <pc:docMk/>
            <pc:sldMk cId="634786179" sldId="259"/>
            <ac:spMk id="3" creationId="{174D5686-96DA-43BA-FE16-C28AF1953A54}"/>
          </ac:spMkLst>
        </pc:spChg>
        <pc:spChg chg="add">
          <ac:chgData name="Pinalben Patel" userId="83bc64ebe8775069" providerId="LiveId" clId="{7E599A20-AE55-4688-BB8B-8D5E21153670}" dt="2023-02-14T06:30:15.077" v="224" actId="26606"/>
          <ac:spMkLst>
            <pc:docMk/>
            <pc:sldMk cId="634786179" sldId="259"/>
            <ac:spMk id="8" creationId="{1C582B07-D0F0-4B6B-A5D9-D2F192CB3A4E}"/>
          </ac:spMkLst>
        </pc:spChg>
        <pc:spChg chg="add del">
          <ac:chgData name="Pinalben Patel" userId="83bc64ebe8775069" providerId="LiveId" clId="{7E599A20-AE55-4688-BB8B-8D5E21153670}" dt="2023-02-14T06:30:02.554" v="221" actId="26606"/>
          <ac:spMkLst>
            <pc:docMk/>
            <pc:sldMk cId="634786179" sldId="259"/>
            <ac:spMk id="9" creationId="{1C582B07-D0F0-4B6B-A5D9-D2F192CB3A4E}"/>
          </ac:spMkLst>
        </pc:spChg>
        <pc:spChg chg="add">
          <ac:chgData name="Pinalben Patel" userId="83bc64ebe8775069" providerId="LiveId" clId="{7E599A20-AE55-4688-BB8B-8D5E21153670}" dt="2023-02-14T06:30:15.077" v="224" actId="26606"/>
          <ac:spMkLst>
            <pc:docMk/>
            <pc:sldMk cId="634786179" sldId="259"/>
            <ac:spMk id="43" creationId="{80DB3690-454E-4196-AD7B-31F96F2B3E58}"/>
          </ac:spMkLst>
        </pc:spChg>
        <pc:spChg chg="add del">
          <ac:chgData name="Pinalben Patel" userId="83bc64ebe8775069" providerId="LiveId" clId="{7E599A20-AE55-4688-BB8B-8D5E21153670}" dt="2023-02-14T06:30:02.554" v="221" actId="26606"/>
          <ac:spMkLst>
            <pc:docMk/>
            <pc:sldMk cId="634786179" sldId="259"/>
            <ac:spMk id="44" creationId="{BEAC0A80-07D3-49CB-87C3-BC34F219DFF7}"/>
          </ac:spMkLst>
        </pc:spChg>
        <pc:spChg chg="add del">
          <ac:chgData name="Pinalben Patel" userId="83bc64ebe8775069" providerId="LiveId" clId="{7E599A20-AE55-4688-BB8B-8D5E21153670}" dt="2023-02-14T06:30:15.045" v="223" actId="26606"/>
          <ac:spMkLst>
            <pc:docMk/>
            <pc:sldMk cId="634786179" sldId="259"/>
            <ac:spMk id="46" creationId="{1C582B07-D0F0-4B6B-A5D9-D2F192CB3A4E}"/>
          </ac:spMkLst>
        </pc:spChg>
        <pc:spChg chg="add del">
          <ac:chgData name="Pinalben Patel" userId="83bc64ebe8775069" providerId="LiveId" clId="{7E599A20-AE55-4688-BB8B-8D5E21153670}" dt="2023-02-14T06:30:15.045" v="223" actId="26606"/>
          <ac:spMkLst>
            <pc:docMk/>
            <pc:sldMk cId="634786179" sldId="259"/>
            <ac:spMk id="48" creationId="{BEAC0A80-07D3-49CB-87C3-BC34F219DFF7}"/>
          </ac:spMkLst>
        </pc:spChg>
        <pc:grpChg chg="add">
          <ac:chgData name="Pinalben Patel" userId="83bc64ebe8775069" providerId="LiveId" clId="{7E599A20-AE55-4688-BB8B-8D5E21153670}" dt="2023-02-14T06:30:15.077" v="224" actId="26606"/>
          <ac:grpSpMkLst>
            <pc:docMk/>
            <pc:sldMk cId="634786179" sldId="259"/>
            <ac:grpSpMk id="10" creationId="{3A663D04-C5D3-4468-AA3B-9880527ABDDB}"/>
          </ac:grpSpMkLst>
        </pc:grpChg>
        <pc:grpChg chg="add del">
          <ac:chgData name="Pinalben Patel" userId="83bc64ebe8775069" providerId="LiveId" clId="{7E599A20-AE55-4688-BB8B-8D5E21153670}" dt="2023-02-14T06:30:02.554" v="221" actId="26606"/>
          <ac:grpSpMkLst>
            <pc:docMk/>
            <pc:sldMk cId="634786179" sldId="259"/>
            <ac:grpSpMk id="11" creationId="{4D431671-5191-4947-8899-E90505A70426}"/>
          </ac:grpSpMkLst>
        </pc:grpChg>
        <pc:grpChg chg="add del">
          <ac:chgData name="Pinalben Patel" userId="83bc64ebe8775069" providerId="LiveId" clId="{7E599A20-AE55-4688-BB8B-8D5E21153670}" dt="2023-02-14T06:30:15.045" v="223" actId="26606"/>
          <ac:grpSpMkLst>
            <pc:docMk/>
            <pc:sldMk cId="634786179" sldId="259"/>
            <ac:grpSpMk id="47" creationId="{4D431671-5191-4947-8899-E90505A70426}"/>
          </ac:grpSpMkLst>
        </pc:grpChg>
        <pc:picChg chg="add del">
          <ac:chgData name="Pinalben Patel" userId="83bc64ebe8775069" providerId="LiveId" clId="{7E599A20-AE55-4688-BB8B-8D5E21153670}" dt="2023-02-14T06:30:02.554" v="221" actId="26606"/>
          <ac:picMkLst>
            <pc:docMk/>
            <pc:sldMk cId="634786179" sldId="259"/>
            <ac:picMk id="5" creationId="{6286F2A9-3AC1-5A05-A4AA-DDC20007A9BE}"/>
          </ac:picMkLst>
        </pc:picChg>
        <pc:picChg chg="add del">
          <ac:chgData name="Pinalben Patel" userId="83bc64ebe8775069" providerId="LiveId" clId="{7E599A20-AE55-4688-BB8B-8D5E21153670}" dt="2023-02-14T06:30:15.045" v="223" actId="26606"/>
          <ac:picMkLst>
            <pc:docMk/>
            <pc:sldMk cId="634786179" sldId="259"/>
            <ac:picMk id="49" creationId="{F57DA4C6-B59E-6631-FB5B-D77881062334}"/>
          </ac:picMkLst>
        </pc:picChg>
      </pc:sldChg>
      <pc:sldChg chg="addSp delSp modSp new mod">
        <pc:chgData name="Pinalben Patel" userId="83bc64ebe8775069" providerId="LiveId" clId="{7E599A20-AE55-4688-BB8B-8D5E21153670}" dt="2023-02-14T06:33:06.561" v="254" actId="1076"/>
        <pc:sldMkLst>
          <pc:docMk/>
          <pc:sldMk cId="3868297640" sldId="260"/>
        </pc:sldMkLst>
        <pc:spChg chg="mod">
          <ac:chgData name="Pinalben Patel" userId="83bc64ebe8775069" providerId="LiveId" clId="{7E599A20-AE55-4688-BB8B-8D5E21153670}" dt="2023-02-14T06:32:28.540" v="250"/>
          <ac:spMkLst>
            <pc:docMk/>
            <pc:sldMk cId="3868297640" sldId="260"/>
            <ac:spMk id="2" creationId="{C2C08C4D-A61F-DA17-0199-C9DD7A82D03B}"/>
          </ac:spMkLst>
        </pc:spChg>
        <pc:spChg chg="del">
          <ac:chgData name="Pinalben Patel" userId="83bc64ebe8775069" providerId="LiveId" clId="{7E599A20-AE55-4688-BB8B-8D5E21153670}" dt="2023-02-14T06:32:43.006" v="251"/>
          <ac:spMkLst>
            <pc:docMk/>
            <pc:sldMk cId="3868297640" sldId="260"/>
            <ac:spMk id="3" creationId="{C82D392D-C3CA-724B-4CA4-53FCE736C692}"/>
          </ac:spMkLst>
        </pc:spChg>
        <pc:picChg chg="add mod">
          <ac:chgData name="Pinalben Patel" userId="83bc64ebe8775069" providerId="LiveId" clId="{7E599A20-AE55-4688-BB8B-8D5E21153670}" dt="2023-02-14T06:33:06.561" v="254" actId="1076"/>
          <ac:picMkLst>
            <pc:docMk/>
            <pc:sldMk cId="3868297640" sldId="260"/>
            <ac:picMk id="4" creationId="{26B3BFDD-BF28-5F0C-9294-A1DC050F4CA4}"/>
          </ac:picMkLst>
        </pc:picChg>
        <pc:picChg chg="add mod">
          <ac:chgData name="Pinalben Patel" userId="83bc64ebe8775069" providerId="LiveId" clId="{7E599A20-AE55-4688-BB8B-8D5E21153670}" dt="2023-02-14T06:32:45.733" v="252" actId="1076"/>
          <ac:picMkLst>
            <pc:docMk/>
            <pc:sldMk cId="3868297640" sldId="260"/>
            <ac:picMk id="2050" creationId="{12EDDDC7-51D2-6C83-3311-075EF41915F6}"/>
          </ac:picMkLst>
        </pc:picChg>
      </pc:sldChg>
      <pc:sldChg chg="addSp delSp modSp new mod setBg">
        <pc:chgData name="Pinalben Patel" userId="83bc64ebe8775069" providerId="LiveId" clId="{7E599A20-AE55-4688-BB8B-8D5E21153670}" dt="2023-02-14T06:37:19.632" v="287" actId="14100"/>
        <pc:sldMkLst>
          <pc:docMk/>
          <pc:sldMk cId="2753931805" sldId="261"/>
        </pc:sldMkLst>
        <pc:spChg chg="add del mod">
          <ac:chgData name="Pinalben Patel" userId="83bc64ebe8775069" providerId="LiveId" clId="{7E599A20-AE55-4688-BB8B-8D5E21153670}" dt="2023-02-14T06:36:33.503" v="282" actId="20577"/>
          <ac:spMkLst>
            <pc:docMk/>
            <pc:sldMk cId="2753931805" sldId="261"/>
            <ac:spMk id="2" creationId="{F4B55C2E-F0D6-42D6-32C5-890D82B86EE3}"/>
          </ac:spMkLst>
        </pc:spChg>
        <pc:spChg chg="add del">
          <ac:chgData name="Pinalben Patel" userId="83bc64ebe8775069" providerId="LiveId" clId="{7E599A20-AE55-4688-BB8B-8D5E21153670}" dt="2023-02-14T06:35:49.169" v="262"/>
          <ac:spMkLst>
            <pc:docMk/>
            <pc:sldMk cId="2753931805" sldId="261"/>
            <ac:spMk id="3" creationId="{EB91A091-CEB5-0702-F8C6-099225D75D04}"/>
          </ac:spMkLst>
        </pc:spChg>
        <pc:spChg chg="add del">
          <ac:chgData name="Pinalben Patel" userId="83bc64ebe8775069" providerId="LiveId" clId="{7E599A20-AE55-4688-BB8B-8D5E21153670}" dt="2023-02-14T06:35:42.953" v="260" actId="26606"/>
          <ac:spMkLst>
            <pc:docMk/>
            <pc:sldMk cId="2753931805" sldId="261"/>
            <ac:spMk id="8" creationId="{8FB09904-8300-8922-CC15-9B01AF8F0631}"/>
          </ac:spMkLst>
        </pc:spChg>
        <pc:spChg chg="add del">
          <ac:chgData name="Pinalben Patel" userId="83bc64ebe8775069" providerId="LiveId" clId="{7E599A20-AE55-4688-BB8B-8D5E21153670}" dt="2023-02-14T06:37:04.964" v="284" actId="26606"/>
          <ac:spMkLst>
            <pc:docMk/>
            <pc:sldMk cId="2753931805" sldId="261"/>
            <ac:spMk id="10" creationId="{3C541D4F-11C2-4F36-B2A3-AB9028F2A078}"/>
          </ac:spMkLst>
        </pc:spChg>
        <pc:spChg chg="add del">
          <ac:chgData name="Pinalben Patel" userId="83bc64ebe8775069" providerId="LiveId" clId="{7E599A20-AE55-4688-BB8B-8D5E21153670}" dt="2023-02-14T06:35:42.953" v="260" actId="26606"/>
          <ac:spMkLst>
            <pc:docMk/>
            <pc:sldMk cId="2753931805" sldId="261"/>
            <ac:spMk id="11" creationId="{1C582B07-D0F0-4B6B-A5D9-D2F192CB3A4E}"/>
          </ac:spMkLst>
        </pc:spChg>
        <pc:spChg chg="add del">
          <ac:chgData name="Pinalben Patel" userId="83bc64ebe8775069" providerId="LiveId" clId="{7E599A20-AE55-4688-BB8B-8D5E21153670}" dt="2023-02-14T06:37:04.964" v="284" actId="26606"/>
          <ac:spMkLst>
            <pc:docMk/>
            <pc:sldMk cId="2753931805" sldId="261"/>
            <ac:spMk id="12" creationId="{1C582B07-D0F0-4B6B-A5D9-D2F192CB3A4E}"/>
          </ac:spMkLst>
        </pc:spChg>
        <pc:spChg chg="add del">
          <ac:chgData name="Pinalben Patel" userId="83bc64ebe8775069" providerId="LiveId" clId="{7E599A20-AE55-4688-BB8B-8D5E21153670}" dt="2023-02-14T06:35:40.560" v="258" actId="26606"/>
          <ac:spMkLst>
            <pc:docMk/>
            <pc:sldMk cId="2753931805" sldId="261"/>
            <ac:spMk id="42" creationId="{13B6DAC6-0186-4D62-AD69-90B9C0411EA3}"/>
          </ac:spMkLst>
        </pc:spChg>
        <pc:spChg chg="add del">
          <ac:chgData name="Pinalben Patel" userId="83bc64ebe8775069" providerId="LiveId" clId="{7E599A20-AE55-4688-BB8B-8D5E21153670}" dt="2023-02-14T06:35:42.953" v="260" actId="26606"/>
          <ac:spMkLst>
            <pc:docMk/>
            <pc:sldMk cId="2753931805" sldId="261"/>
            <ac:spMk id="46" creationId="{BEAC0A80-07D3-49CB-87C3-BC34F219DFF7}"/>
          </ac:spMkLst>
        </pc:spChg>
        <pc:spChg chg="add del">
          <ac:chgData name="Pinalben Patel" userId="83bc64ebe8775069" providerId="LiveId" clId="{7E599A20-AE55-4688-BB8B-8D5E21153670}" dt="2023-02-14T06:35:42.953" v="260" actId="26606"/>
          <ac:spMkLst>
            <pc:docMk/>
            <pc:sldMk cId="2753931805" sldId="261"/>
            <ac:spMk id="47" creationId="{F4B55C2E-F0D6-42D6-32C5-890D82B86EE3}"/>
          </ac:spMkLst>
        </pc:spChg>
        <pc:spChg chg="add mod">
          <ac:chgData name="Pinalben Patel" userId="83bc64ebe8775069" providerId="LiveId" clId="{7E599A20-AE55-4688-BB8B-8D5E21153670}" dt="2023-02-14T06:36:56.830" v="283"/>
          <ac:spMkLst>
            <pc:docMk/>
            <pc:sldMk cId="2753931805" sldId="261"/>
            <ac:spMk id="48" creationId="{A7F759C6-E61C-4B49-A0C2-EDE8FB480289}"/>
          </ac:spMkLst>
        </pc:spChg>
        <pc:spChg chg="add">
          <ac:chgData name="Pinalben Patel" userId="83bc64ebe8775069" providerId="LiveId" clId="{7E599A20-AE55-4688-BB8B-8D5E21153670}" dt="2023-02-14T06:37:04.964" v="284" actId="26606"/>
          <ac:spMkLst>
            <pc:docMk/>
            <pc:sldMk cId="2753931805" sldId="261"/>
            <ac:spMk id="53" creationId="{1C582B07-D0F0-4B6B-A5D9-D2F192CB3A4E}"/>
          </ac:spMkLst>
        </pc:spChg>
        <pc:spChg chg="add">
          <ac:chgData name="Pinalben Patel" userId="83bc64ebe8775069" providerId="LiveId" clId="{7E599A20-AE55-4688-BB8B-8D5E21153670}" dt="2023-02-14T06:37:04.964" v="284" actId="26606"/>
          <ac:spMkLst>
            <pc:docMk/>
            <pc:sldMk cId="2753931805" sldId="261"/>
            <ac:spMk id="88" creationId="{3C541D4F-11C2-4F36-B2A3-AB9028F2A078}"/>
          </ac:spMkLst>
        </pc:spChg>
        <pc:grpChg chg="add del">
          <ac:chgData name="Pinalben Patel" userId="83bc64ebe8775069" providerId="LiveId" clId="{7E599A20-AE55-4688-BB8B-8D5E21153670}" dt="2023-02-14T06:35:40.560" v="258" actId="26606"/>
          <ac:grpSpMkLst>
            <pc:docMk/>
            <pc:sldMk cId="2753931805" sldId="261"/>
            <ac:grpSpMk id="9" creationId="{45BED274-5EB4-4EF4-B353-E55BD502655C}"/>
          </ac:grpSpMkLst>
        </pc:grpChg>
        <pc:grpChg chg="add del">
          <ac:chgData name="Pinalben Patel" userId="83bc64ebe8775069" providerId="LiveId" clId="{7E599A20-AE55-4688-BB8B-8D5E21153670}" dt="2023-02-14T06:35:42.953" v="260" actId="26606"/>
          <ac:grpSpMkLst>
            <pc:docMk/>
            <pc:sldMk cId="2753931805" sldId="261"/>
            <ac:grpSpMk id="13" creationId="{4D431671-5191-4947-8899-E90505A70426}"/>
          </ac:grpSpMkLst>
        </pc:grpChg>
        <pc:grpChg chg="add del">
          <ac:chgData name="Pinalben Patel" userId="83bc64ebe8775069" providerId="LiveId" clId="{7E599A20-AE55-4688-BB8B-8D5E21153670}" dt="2023-02-14T06:37:04.964" v="284" actId="26606"/>
          <ac:grpSpMkLst>
            <pc:docMk/>
            <pc:sldMk cId="2753931805" sldId="261"/>
            <ac:grpSpMk id="14" creationId="{5591A4A5-C00F-4B45-9735-FD2841BF348B}"/>
          </ac:grpSpMkLst>
        </pc:grpChg>
        <pc:grpChg chg="add">
          <ac:chgData name="Pinalben Patel" userId="83bc64ebe8775069" providerId="LiveId" clId="{7E599A20-AE55-4688-BB8B-8D5E21153670}" dt="2023-02-14T06:37:04.964" v="284" actId="26606"/>
          <ac:grpSpMkLst>
            <pc:docMk/>
            <pc:sldMk cId="2753931805" sldId="261"/>
            <ac:grpSpMk id="55" creationId="{5591A4A5-C00F-4B45-9735-FD2841BF348B}"/>
          </ac:grpSpMkLst>
        </pc:grpChg>
        <pc:picChg chg="add del mod">
          <ac:chgData name="Pinalben Patel" userId="83bc64ebe8775069" providerId="LiveId" clId="{7E599A20-AE55-4688-BB8B-8D5E21153670}" dt="2023-02-14T06:35:43.246" v="261"/>
          <ac:picMkLst>
            <pc:docMk/>
            <pc:sldMk cId="2753931805" sldId="261"/>
            <ac:picMk id="4" creationId="{0EFE11D7-6746-8494-A3BC-9D70F6E7D704}"/>
          </ac:picMkLst>
        </pc:picChg>
        <pc:picChg chg="add mod">
          <ac:chgData name="Pinalben Patel" userId="83bc64ebe8775069" providerId="LiveId" clId="{7E599A20-AE55-4688-BB8B-8D5E21153670}" dt="2023-02-14T06:37:19.632" v="287" actId="14100"/>
          <ac:picMkLst>
            <pc:docMk/>
            <pc:sldMk cId="2753931805" sldId="261"/>
            <ac:picMk id="5" creationId="{EA38CF57-9D66-3CAE-8547-D06511A0B937}"/>
          </ac:picMkLst>
        </pc:picChg>
      </pc:sldChg>
      <pc:sldChg chg="addSp delSp modSp new mod setBg">
        <pc:chgData name="Pinalben Patel" userId="83bc64ebe8775069" providerId="LiveId" clId="{7E599A20-AE55-4688-BB8B-8D5E21153670}" dt="2023-02-14T06:41:21.947" v="322" actId="26606"/>
        <pc:sldMkLst>
          <pc:docMk/>
          <pc:sldMk cId="3650081717" sldId="262"/>
        </pc:sldMkLst>
        <pc:spChg chg="mod">
          <ac:chgData name="Pinalben Patel" userId="83bc64ebe8775069" providerId="LiveId" clId="{7E599A20-AE55-4688-BB8B-8D5E21153670}" dt="2023-02-14T06:41:21.947" v="322" actId="26606"/>
          <ac:spMkLst>
            <pc:docMk/>
            <pc:sldMk cId="3650081717" sldId="262"/>
            <ac:spMk id="2" creationId="{70E1C1CE-B03D-9F5E-FF96-AB52DD9E757E}"/>
          </ac:spMkLst>
        </pc:spChg>
        <pc:spChg chg="del">
          <ac:chgData name="Pinalben Patel" userId="83bc64ebe8775069" providerId="LiveId" clId="{7E599A20-AE55-4688-BB8B-8D5E21153670}" dt="2023-02-14T06:37:50.095" v="289"/>
          <ac:spMkLst>
            <pc:docMk/>
            <pc:sldMk cId="3650081717" sldId="262"/>
            <ac:spMk id="3" creationId="{3607C47A-5B97-E4D9-64DE-D2C3FCA9E0CE}"/>
          </ac:spMkLst>
        </pc:spChg>
        <pc:spChg chg="add del">
          <ac:chgData name="Pinalben Patel" userId="83bc64ebe8775069" providerId="LiveId" clId="{7E599A20-AE55-4688-BB8B-8D5E21153670}" dt="2023-02-14T06:41:15.239" v="317" actId="26606"/>
          <ac:spMkLst>
            <pc:docMk/>
            <pc:sldMk cId="3650081717" sldId="262"/>
            <ac:spMk id="8" creationId="{9CC9E89A-9DD8-AA75-7017-E93A7D8D34CC}"/>
          </ac:spMkLst>
        </pc:spChg>
        <pc:spChg chg="add del">
          <ac:chgData name="Pinalben Patel" userId="83bc64ebe8775069" providerId="LiveId" clId="{7E599A20-AE55-4688-BB8B-8D5E21153670}" dt="2023-02-14T06:41:15.239" v="317" actId="26606"/>
          <ac:spMkLst>
            <pc:docMk/>
            <pc:sldMk cId="3650081717" sldId="262"/>
            <ac:spMk id="11" creationId="{1C582B07-D0F0-4B6B-A5D9-D2F192CB3A4E}"/>
          </ac:spMkLst>
        </pc:spChg>
        <pc:spChg chg="add del">
          <ac:chgData name="Pinalben Patel" userId="83bc64ebe8775069" providerId="LiveId" clId="{7E599A20-AE55-4688-BB8B-8D5E21153670}" dt="2023-02-14T06:41:18.959" v="319" actId="26606"/>
          <ac:spMkLst>
            <pc:docMk/>
            <pc:sldMk cId="3650081717" sldId="262"/>
            <ac:spMk id="42" creationId="{2437C4A8-8E3A-4ADA-93B9-64737CE1ABB1}"/>
          </ac:spMkLst>
        </pc:spChg>
        <pc:spChg chg="add del">
          <ac:chgData name="Pinalben Patel" userId="83bc64ebe8775069" providerId="LiveId" clId="{7E599A20-AE55-4688-BB8B-8D5E21153670}" dt="2023-02-14T06:41:18.959" v="319" actId="26606"/>
          <ac:spMkLst>
            <pc:docMk/>
            <pc:sldMk cId="3650081717" sldId="262"/>
            <ac:spMk id="44" creationId="{13B6DAC6-0186-4D62-AD69-90B9C0411EA3}"/>
          </ac:spMkLst>
        </pc:spChg>
        <pc:spChg chg="add del">
          <ac:chgData name="Pinalben Patel" userId="83bc64ebe8775069" providerId="LiveId" clId="{7E599A20-AE55-4688-BB8B-8D5E21153670}" dt="2023-02-14T06:41:15.239" v="317" actId="26606"/>
          <ac:spMkLst>
            <pc:docMk/>
            <pc:sldMk cId="3650081717" sldId="262"/>
            <ac:spMk id="46" creationId="{3C541D4F-11C2-4F36-B2A3-AB9028F2A078}"/>
          </ac:spMkLst>
        </pc:spChg>
        <pc:spChg chg="add del">
          <ac:chgData name="Pinalben Patel" userId="83bc64ebe8775069" providerId="LiveId" clId="{7E599A20-AE55-4688-BB8B-8D5E21153670}" dt="2023-02-14T06:41:18.959" v="319" actId="26606"/>
          <ac:spMkLst>
            <pc:docMk/>
            <pc:sldMk cId="3650081717" sldId="262"/>
            <ac:spMk id="79" creationId="{429C64BC-8915-422E-9361-EE04C48FFD40}"/>
          </ac:spMkLst>
        </pc:spChg>
        <pc:spChg chg="add del">
          <ac:chgData name="Pinalben Patel" userId="83bc64ebe8775069" providerId="LiveId" clId="{7E599A20-AE55-4688-BB8B-8D5E21153670}" dt="2023-02-14T06:41:21.916" v="321" actId="26606"/>
          <ac:spMkLst>
            <pc:docMk/>
            <pc:sldMk cId="3650081717" sldId="262"/>
            <ac:spMk id="83" creationId="{1C582B07-D0F0-4B6B-A5D9-D2F192CB3A4E}"/>
          </ac:spMkLst>
        </pc:spChg>
        <pc:spChg chg="add del">
          <ac:chgData name="Pinalben Patel" userId="83bc64ebe8775069" providerId="LiveId" clId="{7E599A20-AE55-4688-BB8B-8D5E21153670}" dt="2023-02-14T06:41:21.916" v="321" actId="26606"/>
          <ac:spMkLst>
            <pc:docMk/>
            <pc:sldMk cId="3650081717" sldId="262"/>
            <ac:spMk id="87" creationId="{BEAC0A80-07D3-49CB-87C3-BC34F219DFF7}"/>
          </ac:spMkLst>
        </pc:spChg>
        <pc:spChg chg="add del">
          <ac:chgData name="Pinalben Patel" userId="83bc64ebe8775069" providerId="LiveId" clId="{7E599A20-AE55-4688-BB8B-8D5E21153670}" dt="2023-02-14T06:41:21.916" v="321" actId="26606"/>
          <ac:spMkLst>
            <pc:docMk/>
            <pc:sldMk cId="3650081717" sldId="262"/>
            <ac:spMk id="88" creationId="{F88F1CCE-FED1-9CE7-BFB2-E8AE79DD68F4}"/>
          </ac:spMkLst>
        </pc:spChg>
        <pc:spChg chg="add">
          <ac:chgData name="Pinalben Patel" userId="83bc64ebe8775069" providerId="LiveId" clId="{7E599A20-AE55-4688-BB8B-8D5E21153670}" dt="2023-02-14T06:41:21.947" v="322" actId="26606"/>
          <ac:spMkLst>
            <pc:docMk/>
            <pc:sldMk cId="3650081717" sldId="262"/>
            <ac:spMk id="93" creationId="{2437C4A8-8E3A-4ADA-93B9-64737CE1ABB1}"/>
          </ac:spMkLst>
        </pc:spChg>
        <pc:spChg chg="add">
          <ac:chgData name="Pinalben Patel" userId="83bc64ebe8775069" providerId="LiveId" clId="{7E599A20-AE55-4688-BB8B-8D5E21153670}" dt="2023-02-14T06:41:21.947" v="322" actId="26606"/>
          <ac:spMkLst>
            <pc:docMk/>
            <pc:sldMk cId="3650081717" sldId="262"/>
            <ac:spMk id="94" creationId="{13B6DAC6-0186-4D62-AD69-90B9C0411EA3}"/>
          </ac:spMkLst>
        </pc:spChg>
        <pc:spChg chg="add">
          <ac:chgData name="Pinalben Patel" userId="83bc64ebe8775069" providerId="LiveId" clId="{7E599A20-AE55-4688-BB8B-8D5E21153670}" dt="2023-02-14T06:41:21.947" v="322" actId="26606"/>
          <ac:spMkLst>
            <pc:docMk/>
            <pc:sldMk cId="3650081717" sldId="262"/>
            <ac:spMk id="96" creationId="{429C64BC-8915-422E-9361-EE04C48FFD40}"/>
          </ac:spMkLst>
        </pc:spChg>
        <pc:grpChg chg="add del">
          <ac:chgData name="Pinalben Patel" userId="83bc64ebe8775069" providerId="LiveId" clId="{7E599A20-AE55-4688-BB8B-8D5E21153670}" dt="2023-02-14T06:41:18.959" v="319" actId="26606"/>
          <ac:grpSpMkLst>
            <pc:docMk/>
            <pc:sldMk cId="3650081717" sldId="262"/>
            <ac:grpSpMk id="9" creationId="{748618E9-EE2D-4864-9EEE-58939BD4FBBA}"/>
          </ac:grpSpMkLst>
        </pc:grpChg>
        <pc:grpChg chg="add del">
          <ac:chgData name="Pinalben Patel" userId="83bc64ebe8775069" providerId="LiveId" clId="{7E599A20-AE55-4688-BB8B-8D5E21153670}" dt="2023-02-14T06:41:15.239" v="317" actId="26606"/>
          <ac:grpSpMkLst>
            <pc:docMk/>
            <pc:sldMk cId="3650081717" sldId="262"/>
            <ac:grpSpMk id="13" creationId="{5591A4A5-C00F-4B45-9735-FD2841BF348B}"/>
          </ac:grpSpMkLst>
        </pc:grpChg>
        <pc:grpChg chg="add del">
          <ac:chgData name="Pinalben Patel" userId="83bc64ebe8775069" providerId="LiveId" clId="{7E599A20-AE55-4688-BB8B-8D5E21153670}" dt="2023-02-14T06:41:18.959" v="319" actId="26606"/>
          <ac:grpSpMkLst>
            <pc:docMk/>
            <pc:sldMk cId="3650081717" sldId="262"/>
            <ac:grpSpMk id="81" creationId="{A0297160-077C-4B0C-9F1E-6519CEDB84C4}"/>
          </ac:grpSpMkLst>
        </pc:grpChg>
        <pc:grpChg chg="add del">
          <ac:chgData name="Pinalben Patel" userId="83bc64ebe8775069" providerId="LiveId" clId="{7E599A20-AE55-4688-BB8B-8D5E21153670}" dt="2023-02-14T06:41:21.916" v="321" actId="26606"/>
          <ac:grpSpMkLst>
            <pc:docMk/>
            <pc:sldMk cId="3650081717" sldId="262"/>
            <ac:grpSpMk id="84" creationId="{4D431671-5191-4947-8899-E90505A70426}"/>
          </ac:grpSpMkLst>
        </pc:grpChg>
        <pc:grpChg chg="add">
          <ac:chgData name="Pinalben Patel" userId="83bc64ebe8775069" providerId="LiveId" clId="{7E599A20-AE55-4688-BB8B-8D5E21153670}" dt="2023-02-14T06:41:21.947" v="322" actId="26606"/>
          <ac:grpSpMkLst>
            <pc:docMk/>
            <pc:sldMk cId="3650081717" sldId="262"/>
            <ac:grpSpMk id="90" creationId="{748618E9-EE2D-4864-9EEE-58939BD4FBBA}"/>
          </ac:grpSpMkLst>
        </pc:grpChg>
        <pc:grpChg chg="add">
          <ac:chgData name="Pinalben Patel" userId="83bc64ebe8775069" providerId="LiveId" clId="{7E599A20-AE55-4688-BB8B-8D5E21153670}" dt="2023-02-14T06:41:21.947" v="322" actId="26606"/>
          <ac:grpSpMkLst>
            <pc:docMk/>
            <pc:sldMk cId="3650081717" sldId="262"/>
            <ac:grpSpMk id="95" creationId="{A0297160-077C-4B0C-9F1E-6519CEDB84C4}"/>
          </ac:grpSpMkLst>
        </pc:grpChg>
        <pc:picChg chg="add mod">
          <ac:chgData name="Pinalben Patel" userId="83bc64ebe8775069" providerId="LiveId" clId="{7E599A20-AE55-4688-BB8B-8D5E21153670}" dt="2023-02-14T06:41:21.947" v="322" actId="26606"/>
          <ac:picMkLst>
            <pc:docMk/>
            <pc:sldMk cId="3650081717" sldId="262"/>
            <ac:picMk id="4" creationId="{ED8702DE-CE94-4792-8BD0-73F458255B44}"/>
          </ac:picMkLst>
        </pc:picChg>
      </pc:sldChg>
      <pc:sldChg chg="addSp delSp modSp new mod setBg">
        <pc:chgData name="Pinalben Patel" userId="83bc64ebe8775069" providerId="LiveId" clId="{7E599A20-AE55-4688-BB8B-8D5E21153670}" dt="2023-02-14T06:43:03.684" v="356" actId="20577"/>
        <pc:sldMkLst>
          <pc:docMk/>
          <pc:sldMk cId="411348424" sldId="263"/>
        </pc:sldMkLst>
        <pc:spChg chg="mod">
          <ac:chgData name="Pinalben Patel" userId="83bc64ebe8775069" providerId="LiveId" clId="{7E599A20-AE55-4688-BB8B-8D5E21153670}" dt="2023-02-14T06:41:26.167" v="323"/>
          <ac:spMkLst>
            <pc:docMk/>
            <pc:sldMk cId="411348424" sldId="263"/>
            <ac:spMk id="2" creationId="{528F989F-01A7-3419-84AD-35DA6A7F07A1}"/>
          </ac:spMkLst>
        </pc:spChg>
        <pc:spChg chg="del">
          <ac:chgData name="Pinalben Patel" userId="83bc64ebe8775069" providerId="LiveId" clId="{7E599A20-AE55-4688-BB8B-8D5E21153670}" dt="2023-02-14T06:40:42.995" v="312"/>
          <ac:spMkLst>
            <pc:docMk/>
            <pc:sldMk cId="411348424" sldId="263"/>
            <ac:spMk id="3" creationId="{FDE94F24-B705-0D78-8C27-0891766B2921}"/>
          </ac:spMkLst>
        </pc:spChg>
        <pc:spChg chg="add mod">
          <ac:chgData name="Pinalben Patel" userId="83bc64ebe8775069" providerId="LiveId" clId="{7E599A20-AE55-4688-BB8B-8D5E21153670}" dt="2023-02-14T06:43:03.684" v="356" actId="20577"/>
          <ac:spMkLst>
            <pc:docMk/>
            <pc:sldMk cId="411348424" sldId="263"/>
            <ac:spMk id="3078" creationId="{9E60AC56-1C7B-1C44-36C9-141EBF820458}"/>
          </ac:spMkLst>
        </pc:spChg>
        <pc:spChg chg="add">
          <ac:chgData name="Pinalben Patel" userId="83bc64ebe8775069" providerId="LiveId" clId="{7E599A20-AE55-4688-BB8B-8D5E21153670}" dt="2023-02-14T06:40:58.872" v="315" actId="26606"/>
          <ac:spMkLst>
            <pc:docMk/>
            <pc:sldMk cId="411348424" sldId="263"/>
            <ac:spMk id="3081" creationId="{1C582B07-D0F0-4B6B-A5D9-D2F192CB3A4E}"/>
          </ac:spMkLst>
        </pc:spChg>
        <pc:spChg chg="add">
          <ac:chgData name="Pinalben Patel" userId="83bc64ebe8775069" providerId="LiveId" clId="{7E599A20-AE55-4688-BB8B-8D5E21153670}" dt="2023-02-14T06:40:58.872" v="315" actId="26606"/>
          <ac:spMkLst>
            <pc:docMk/>
            <pc:sldMk cId="411348424" sldId="263"/>
            <ac:spMk id="3116" creationId="{3C541D4F-11C2-4F36-B2A3-AB9028F2A078}"/>
          </ac:spMkLst>
        </pc:spChg>
        <pc:grpChg chg="add">
          <ac:chgData name="Pinalben Patel" userId="83bc64ebe8775069" providerId="LiveId" clId="{7E599A20-AE55-4688-BB8B-8D5E21153670}" dt="2023-02-14T06:40:58.872" v="315" actId="26606"/>
          <ac:grpSpMkLst>
            <pc:docMk/>
            <pc:sldMk cId="411348424" sldId="263"/>
            <ac:grpSpMk id="3083" creationId="{5591A4A5-C00F-4B45-9735-FD2841BF348B}"/>
          </ac:grpSpMkLst>
        </pc:grpChg>
        <pc:picChg chg="add mod">
          <ac:chgData name="Pinalben Patel" userId="83bc64ebe8775069" providerId="LiveId" clId="{7E599A20-AE55-4688-BB8B-8D5E21153670}" dt="2023-02-14T06:42:27.892" v="327" actId="14100"/>
          <ac:picMkLst>
            <pc:docMk/>
            <pc:sldMk cId="411348424" sldId="263"/>
            <ac:picMk id="3074" creationId="{4E65631A-C65B-ACAC-F791-C6EB25E6F382}"/>
          </ac:picMkLst>
        </pc:picChg>
      </pc:sldChg>
      <pc:sldChg chg="addSp delSp modSp new mod setBg">
        <pc:chgData name="Pinalben Patel" userId="83bc64ebe8775069" providerId="LiveId" clId="{7E599A20-AE55-4688-BB8B-8D5E21153670}" dt="2023-02-14T06:48:11.728" v="427" actId="14100"/>
        <pc:sldMkLst>
          <pc:docMk/>
          <pc:sldMk cId="3263652727" sldId="264"/>
        </pc:sldMkLst>
        <pc:spChg chg="mod">
          <ac:chgData name="Pinalben Patel" userId="83bc64ebe8775069" providerId="LiveId" clId="{7E599A20-AE55-4688-BB8B-8D5E21153670}" dt="2023-02-14T06:47:49.226" v="419" actId="26606"/>
          <ac:spMkLst>
            <pc:docMk/>
            <pc:sldMk cId="3263652727" sldId="264"/>
            <ac:spMk id="2" creationId="{53A1ED1F-8FE0-3632-A234-4AD856E9A37B}"/>
          </ac:spMkLst>
        </pc:spChg>
        <pc:spChg chg="del">
          <ac:chgData name="Pinalben Patel" userId="83bc64ebe8775069" providerId="LiveId" clId="{7E599A20-AE55-4688-BB8B-8D5E21153670}" dt="2023-02-14T06:45:44.848" v="359"/>
          <ac:spMkLst>
            <pc:docMk/>
            <pc:sldMk cId="3263652727" sldId="264"/>
            <ac:spMk id="3" creationId="{A6A357BE-A6FA-CDD4-AB20-6F2145CFB55E}"/>
          </ac:spMkLst>
        </pc:spChg>
        <pc:spChg chg="add del mod">
          <ac:chgData name="Pinalben Patel" userId="83bc64ebe8775069" providerId="LiveId" clId="{7E599A20-AE55-4688-BB8B-8D5E21153670}" dt="2023-02-14T06:47:10.529" v="412"/>
          <ac:spMkLst>
            <pc:docMk/>
            <pc:sldMk cId="3263652727" sldId="264"/>
            <ac:spMk id="5" creationId="{058809BD-A9FC-7F64-E2AB-ADDAF6A9C9D3}"/>
          </ac:spMkLst>
        </pc:spChg>
        <pc:spChg chg="add del">
          <ac:chgData name="Pinalben Patel" userId="83bc64ebe8775069" providerId="LiveId" clId="{7E599A20-AE55-4688-BB8B-8D5E21153670}" dt="2023-02-14T06:46:31.274" v="399" actId="26606"/>
          <ac:spMkLst>
            <pc:docMk/>
            <pc:sldMk cId="3263652727" sldId="264"/>
            <ac:spMk id="8" creationId="{F0B89266-67EC-2547-75F6-5A7A309C82E9}"/>
          </ac:spMkLst>
        </pc:spChg>
        <pc:spChg chg="add del">
          <ac:chgData name="Pinalben Patel" userId="83bc64ebe8775069" providerId="LiveId" clId="{7E599A20-AE55-4688-BB8B-8D5E21153670}" dt="2023-02-14T06:46:31.274" v="399" actId="26606"/>
          <ac:spMkLst>
            <pc:docMk/>
            <pc:sldMk cId="3263652727" sldId="264"/>
            <ac:spMk id="11" creationId="{1C582B07-D0F0-4B6B-A5D9-D2F192CB3A4E}"/>
          </ac:spMkLst>
        </pc:spChg>
        <pc:spChg chg="add del">
          <ac:chgData name="Pinalben Patel" userId="83bc64ebe8775069" providerId="LiveId" clId="{7E599A20-AE55-4688-BB8B-8D5E21153670}" dt="2023-02-14T06:46:33.845" v="401" actId="26606"/>
          <ac:spMkLst>
            <pc:docMk/>
            <pc:sldMk cId="3263652727" sldId="264"/>
            <ac:spMk id="42" creationId="{2437C4A8-8E3A-4ADA-93B9-64737CE1ABB1}"/>
          </ac:spMkLst>
        </pc:spChg>
        <pc:spChg chg="add del">
          <ac:chgData name="Pinalben Patel" userId="83bc64ebe8775069" providerId="LiveId" clId="{7E599A20-AE55-4688-BB8B-8D5E21153670}" dt="2023-02-14T06:46:33.845" v="401" actId="26606"/>
          <ac:spMkLst>
            <pc:docMk/>
            <pc:sldMk cId="3263652727" sldId="264"/>
            <ac:spMk id="44" creationId="{13B6DAC6-0186-4D62-AD69-90B9C0411EA3}"/>
          </ac:spMkLst>
        </pc:spChg>
        <pc:spChg chg="add del">
          <ac:chgData name="Pinalben Patel" userId="83bc64ebe8775069" providerId="LiveId" clId="{7E599A20-AE55-4688-BB8B-8D5E21153670}" dt="2023-02-14T06:46:31.274" v="399" actId="26606"/>
          <ac:spMkLst>
            <pc:docMk/>
            <pc:sldMk cId="3263652727" sldId="264"/>
            <ac:spMk id="46" creationId="{BEAC0A80-07D3-49CB-87C3-BC34F219DFF7}"/>
          </ac:spMkLst>
        </pc:spChg>
        <pc:spChg chg="add del">
          <ac:chgData name="Pinalben Patel" userId="83bc64ebe8775069" providerId="LiveId" clId="{7E599A20-AE55-4688-BB8B-8D5E21153670}" dt="2023-02-14T06:46:33.845" v="401" actId="26606"/>
          <ac:spMkLst>
            <pc:docMk/>
            <pc:sldMk cId="3263652727" sldId="264"/>
            <ac:spMk id="79" creationId="{429C64BC-8915-422E-9361-EE04C48FFD40}"/>
          </ac:spMkLst>
        </pc:spChg>
        <pc:spChg chg="add del">
          <ac:chgData name="Pinalben Patel" userId="83bc64ebe8775069" providerId="LiveId" clId="{7E599A20-AE55-4688-BB8B-8D5E21153670}" dt="2023-02-14T06:47:33.639" v="416" actId="26606"/>
          <ac:spMkLst>
            <pc:docMk/>
            <pc:sldMk cId="3263652727" sldId="264"/>
            <ac:spMk id="83" creationId="{1C582B07-D0F0-4B6B-A5D9-D2F192CB3A4E}"/>
          </ac:spMkLst>
        </pc:spChg>
        <pc:spChg chg="add del">
          <ac:chgData name="Pinalben Patel" userId="83bc64ebe8775069" providerId="LiveId" clId="{7E599A20-AE55-4688-BB8B-8D5E21153670}" dt="2023-02-14T06:47:33.639" v="416" actId="26606"/>
          <ac:spMkLst>
            <pc:docMk/>
            <pc:sldMk cId="3263652727" sldId="264"/>
            <ac:spMk id="87" creationId="{3C541D4F-11C2-4F36-B2A3-AB9028F2A078}"/>
          </ac:spMkLst>
        </pc:spChg>
        <pc:spChg chg="add del mod">
          <ac:chgData name="Pinalben Patel" userId="83bc64ebe8775069" providerId="LiveId" clId="{7E599A20-AE55-4688-BB8B-8D5E21153670}" dt="2023-02-14T06:47:49.226" v="419" actId="26606"/>
          <ac:spMkLst>
            <pc:docMk/>
            <pc:sldMk cId="3263652727" sldId="264"/>
            <ac:spMk id="88" creationId="{B0BE9206-FAAF-081B-F563-9A7756B5A2B5}"/>
          </ac:spMkLst>
        </pc:spChg>
        <pc:spChg chg="add del">
          <ac:chgData name="Pinalben Patel" userId="83bc64ebe8775069" providerId="LiveId" clId="{7E599A20-AE55-4688-BB8B-8D5E21153670}" dt="2023-02-14T06:47:49.247" v="420" actId="26606"/>
          <ac:spMkLst>
            <pc:docMk/>
            <pc:sldMk cId="3263652727" sldId="264"/>
            <ac:spMk id="93" creationId="{1C582B07-D0F0-4B6B-A5D9-D2F192CB3A4E}"/>
          </ac:spMkLst>
        </pc:spChg>
        <pc:spChg chg="add del">
          <ac:chgData name="Pinalben Patel" userId="83bc64ebe8775069" providerId="LiveId" clId="{7E599A20-AE55-4688-BB8B-8D5E21153670}" dt="2023-02-14T06:47:49.247" v="420" actId="26606"/>
          <ac:spMkLst>
            <pc:docMk/>
            <pc:sldMk cId="3263652727" sldId="264"/>
            <ac:spMk id="95" creationId="{CFDF70F4-97B6-40D8-B1FA-9580DBD23934}"/>
          </ac:spMkLst>
        </pc:spChg>
        <pc:spChg chg="add del">
          <ac:chgData name="Pinalben Patel" userId="83bc64ebe8775069" providerId="LiveId" clId="{7E599A20-AE55-4688-BB8B-8D5E21153670}" dt="2023-02-14T06:47:49.247" v="420" actId="26606"/>
          <ac:spMkLst>
            <pc:docMk/>
            <pc:sldMk cId="3263652727" sldId="264"/>
            <ac:spMk id="130" creationId="{9E92C66B-792F-479F-B983-F47FEE1AB562}"/>
          </ac:spMkLst>
        </pc:spChg>
        <pc:spChg chg="add del">
          <ac:chgData name="Pinalben Patel" userId="83bc64ebe8775069" providerId="LiveId" clId="{7E599A20-AE55-4688-BB8B-8D5E21153670}" dt="2023-02-14T06:47:49.226" v="419" actId="26606"/>
          <ac:spMkLst>
            <pc:docMk/>
            <pc:sldMk cId="3263652727" sldId="264"/>
            <ac:spMk id="135" creationId="{107134A1-6E23-4417-8A0E-6B7013EE74C7}"/>
          </ac:spMkLst>
        </pc:spChg>
        <pc:spChg chg="add del">
          <ac:chgData name="Pinalben Patel" userId="83bc64ebe8775069" providerId="LiveId" clId="{7E599A20-AE55-4688-BB8B-8D5E21153670}" dt="2023-02-14T06:47:49.226" v="419" actId="26606"/>
          <ac:spMkLst>
            <pc:docMk/>
            <pc:sldMk cId="3263652727" sldId="264"/>
            <ac:spMk id="170" creationId="{4CB47DB7-904B-416E-8C82-41DA194E038B}"/>
          </ac:spMkLst>
        </pc:spChg>
        <pc:spChg chg="add">
          <ac:chgData name="Pinalben Patel" userId="83bc64ebe8775069" providerId="LiveId" clId="{7E599A20-AE55-4688-BB8B-8D5E21153670}" dt="2023-02-14T06:47:49.247" v="420" actId="26606"/>
          <ac:spMkLst>
            <pc:docMk/>
            <pc:sldMk cId="3263652727" sldId="264"/>
            <ac:spMk id="172" creationId="{9E92C66B-792F-479F-B983-F47FEE1AB562}"/>
          </ac:spMkLst>
        </pc:spChg>
        <pc:spChg chg="add">
          <ac:chgData name="Pinalben Patel" userId="83bc64ebe8775069" providerId="LiveId" clId="{7E599A20-AE55-4688-BB8B-8D5E21153670}" dt="2023-02-14T06:47:49.247" v="420" actId="26606"/>
          <ac:spMkLst>
            <pc:docMk/>
            <pc:sldMk cId="3263652727" sldId="264"/>
            <ac:spMk id="173" creationId="{1C582B07-D0F0-4B6B-A5D9-D2F192CB3A4E}"/>
          </ac:spMkLst>
        </pc:spChg>
        <pc:spChg chg="add">
          <ac:chgData name="Pinalben Patel" userId="83bc64ebe8775069" providerId="LiveId" clId="{7E599A20-AE55-4688-BB8B-8D5E21153670}" dt="2023-02-14T06:47:49.247" v="420" actId="26606"/>
          <ac:spMkLst>
            <pc:docMk/>
            <pc:sldMk cId="3263652727" sldId="264"/>
            <ac:spMk id="174" creationId="{CFDF70F4-97B6-40D8-B1FA-9580DBD23934}"/>
          </ac:spMkLst>
        </pc:spChg>
        <pc:grpChg chg="add del">
          <ac:chgData name="Pinalben Patel" userId="83bc64ebe8775069" providerId="LiveId" clId="{7E599A20-AE55-4688-BB8B-8D5E21153670}" dt="2023-02-14T06:46:33.845" v="401" actId="26606"/>
          <ac:grpSpMkLst>
            <pc:docMk/>
            <pc:sldMk cId="3263652727" sldId="264"/>
            <ac:grpSpMk id="9" creationId="{748618E9-EE2D-4864-9EEE-58939BD4FBBA}"/>
          </ac:grpSpMkLst>
        </pc:grpChg>
        <pc:grpChg chg="add del">
          <ac:chgData name="Pinalben Patel" userId="83bc64ebe8775069" providerId="LiveId" clId="{7E599A20-AE55-4688-BB8B-8D5E21153670}" dt="2023-02-14T06:46:31.274" v="399" actId="26606"/>
          <ac:grpSpMkLst>
            <pc:docMk/>
            <pc:sldMk cId="3263652727" sldId="264"/>
            <ac:grpSpMk id="13" creationId="{4D431671-5191-4947-8899-E90505A70426}"/>
          </ac:grpSpMkLst>
        </pc:grpChg>
        <pc:grpChg chg="add del">
          <ac:chgData name="Pinalben Patel" userId="83bc64ebe8775069" providerId="LiveId" clId="{7E599A20-AE55-4688-BB8B-8D5E21153670}" dt="2023-02-14T06:46:33.845" v="401" actId="26606"/>
          <ac:grpSpMkLst>
            <pc:docMk/>
            <pc:sldMk cId="3263652727" sldId="264"/>
            <ac:grpSpMk id="81" creationId="{A0297160-077C-4B0C-9F1E-6519CEDB84C4}"/>
          </ac:grpSpMkLst>
        </pc:grpChg>
        <pc:grpChg chg="add del">
          <ac:chgData name="Pinalben Patel" userId="83bc64ebe8775069" providerId="LiveId" clId="{7E599A20-AE55-4688-BB8B-8D5E21153670}" dt="2023-02-14T06:47:33.639" v="416" actId="26606"/>
          <ac:grpSpMkLst>
            <pc:docMk/>
            <pc:sldMk cId="3263652727" sldId="264"/>
            <ac:grpSpMk id="84" creationId="{5591A4A5-C00F-4B45-9735-FD2841BF348B}"/>
          </ac:grpSpMkLst>
        </pc:grpChg>
        <pc:grpChg chg="add del">
          <ac:chgData name="Pinalben Patel" userId="83bc64ebe8775069" providerId="LiveId" clId="{7E599A20-AE55-4688-BB8B-8D5E21153670}" dt="2023-02-14T06:47:49.247" v="420" actId="26606"/>
          <ac:grpSpMkLst>
            <pc:docMk/>
            <pc:sldMk cId="3263652727" sldId="264"/>
            <ac:grpSpMk id="97" creationId="{807F70BA-21EF-4B7D-ACFF-D02E136D44B5}"/>
          </ac:grpSpMkLst>
        </pc:grpChg>
        <pc:grpChg chg="add del">
          <ac:chgData name="Pinalben Patel" userId="83bc64ebe8775069" providerId="LiveId" clId="{7E599A20-AE55-4688-BB8B-8D5E21153670}" dt="2023-02-14T06:47:49.226" v="419" actId="26606"/>
          <ac:grpSpMkLst>
            <pc:docMk/>
            <pc:sldMk cId="3263652727" sldId="264"/>
            <ac:grpSpMk id="137" creationId="{27A2371D-E95E-4E2E-ABB9-D6409A537FC6}"/>
          </ac:grpSpMkLst>
        </pc:grpChg>
        <pc:grpChg chg="add">
          <ac:chgData name="Pinalben Patel" userId="83bc64ebe8775069" providerId="LiveId" clId="{7E599A20-AE55-4688-BB8B-8D5E21153670}" dt="2023-02-14T06:47:49.247" v="420" actId="26606"/>
          <ac:grpSpMkLst>
            <pc:docMk/>
            <pc:sldMk cId="3263652727" sldId="264"/>
            <ac:grpSpMk id="139" creationId="{807F70BA-21EF-4B7D-ACFF-D02E136D44B5}"/>
          </ac:grpSpMkLst>
        </pc:grpChg>
        <pc:picChg chg="add mod ord">
          <ac:chgData name="Pinalben Patel" userId="83bc64ebe8775069" providerId="LiveId" clId="{7E599A20-AE55-4688-BB8B-8D5E21153670}" dt="2023-02-14T06:48:11.728" v="427" actId="14100"/>
          <ac:picMkLst>
            <pc:docMk/>
            <pc:sldMk cId="3263652727" sldId="264"/>
            <ac:picMk id="4" creationId="{8451D09D-B5B0-B1F6-4C14-54AB57127DF7}"/>
          </ac:picMkLst>
        </pc:picChg>
      </pc:sldChg>
      <pc:sldChg chg="addSp delSp modSp new mod setBg">
        <pc:chgData name="Pinalben Patel" userId="83bc64ebe8775069" providerId="LiveId" clId="{7E599A20-AE55-4688-BB8B-8D5E21153670}" dt="2023-02-14T06:53:16.348" v="435" actId="26606"/>
        <pc:sldMkLst>
          <pc:docMk/>
          <pc:sldMk cId="2023944554" sldId="265"/>
        </pc:sldMkLst>
        <pc:spChg chg="mod">
          <ac:chgData name="Pinalben Patel" userId="83bc64ebe8775069" providerId="LiveId" clId="{7E599A20-AE55-4688-BB8B-8D5E21153670}" dt="2023-02-14T06:53:16.348" v="435" actId="26606"/>
          <ac:spMkLst>
            <pc:docMk/>
            <pc:sldMk cId="2023944554" sldId="265"/>
            <ac:spMk id="2" creationId="{AAB36E7A-7CC0-C1D2-BA7E-36FA247884A3}"/>
          </ac:spMkLst>
        </pc:spChg>
        <pc:spChg chg="del mod">
          <ac:chgData name="Pinalben Patel" userId="83bc64ebe8775069" providerId="LiveId" clId="{7E599A20-AE55-4688-BB8B-8D5E21153670}" dt="2023-02-14T06:53:16.348" v="435" actId="26606"/>
          <ac:spMkLst>
            <pc:docMk/>
            <pc:sldMk cId="2023944554" sldId="265"/>
            <ac:spMk id="3" creationId="{FF8FF932-2018-9419-A3E2-67FF08A0E818}"/>
          </ac:spMkLst>
        </pc:spChg>
        <pc:spChg chg="add">
          <ac:chgData name="Pinalben Patel" userId="83bc64ebe8775069" providerId="LiveId" clId="{7E599A20-AE55-4688-BB8B-8D5E21153670}" dt="2023-02-14T06:53:16.348" v="435" actId="26606"/>
          <ac:spMkLst>
            <pc:docMk/>
            <pc:sldMk cId="2023944554" sldId="265"/>
            <ac:spMk id="9" creationId="{9663BDD8-36FC-48B0-8862-3B51BE4F77DA}"/>
          </ac:spMkLst>
        </pc:spChg>
        <pc:spChg chg="add">
          <ac:chgData name="Pinalben Patel" userId="83bc64ebe8775069" providerId="LiveId" clId="{7E599A20-AE55-4688-BB8B-8D5E21153670}" dt="2023-02-14T06:53:16.348" v="435" actId="26606"/>
          <ac:spMkLst>
            <pc:docMk/>
            <pc:sldMk cId="2023944554" sldId="265"/>
            <ac:spMk id="44" creationId="{1DEA6A44-CD60-4DFD-802B-A4F4BFCB7116}"/>
          </ac:spMkLst>
        </pc:spChg>
        <pc:grpChg chg="add">
          <ac:chgData name="Pinalben Patel" userId="83bc64ebe8775069" providerId="LiveId" clId="{7E599A20-AE55-4688-BB8B-8D5E21153670}" dt="2023-02-14T06:53:16.348" v="435" actId="26606"/>
          <ac:grpSpMkLst>
            <pc:docMk/>
            <pc:sldMk cId="2023944554" sldId="265"/>
            <ac:grpSpMk id="11" creationId="{B27757FA-E22B-4C03-A927-1E4B4A5855BB}"/>
          </ac:grpSpMkLst>
        </pc:grpChg>
        <pc:graphicFrameChg chg="add">
          <ac:chgData name="Pinalben Patel" userId="83bc64ebe8775069" providerId="LiveId" clId="{7E599A20-AE55-4688-BB8B-8D5E21153670}" dt="2023-02-14T06:53:16.348" v="435" actId="26606"/>
          <ac:graphicFrameMkLst>
            <pc:docMk/>
            <pc:sldMk cId="2023944554" sldId="265"/>
            <ac:graphicFrameMk id="5" creationId="{374A53D8-769C-AF21-7D4B-B9F80514875B}"/>
          </ac:graphicFrameMkLst>
        </pc:graphicFrameChg>
      </pc:sldChg>
      <pc:sldChg chg="addSp modSp new mod setBg">
        <pc:chgData name="Pinalben Patel" userId="83bc64ebe8775069" providerId="LiveId" clId="{7E599A20-AE55-4688-BB8B-8D5E21153670}" dt="2023-02-14T07:00:58.531" v="462" actId="27636"/>
        <pc:sldMkLst>
          <pc:docMk/>
          <pc:sldMk cId="3503336931" sldId="266"/>
        </pc:sldMkLst>
        <pc:spChg chg="mod">
          <ac:chgData name="Pinalben Patel" userId="83bc64ebe8775069" providerId="LiveId" clId="{7E599A20-AE55-4688-BB8B-8D5E21153670}" dt="2023-02-14T07:00:00.478" v="456" actId="26606"/>
          <ac:spMkLst>
            <pc:docMk/>
            <pc:sldMk cId="3503336931" sldId="266"/>
            <ac:spMk id="2" creationId="{031D486F-3A1B-88F6-331D-0B6E67E7E084}"/>
          </ac:spMkLst>
        </pc:spChg>
        <pc:spChg chg="mod">
          <ac:chgData name="Pinalben Patel" userId="83bc64ebe8775069" providerId="LiveId" clId="{7E599A20-AE55-4688-BB8B-8D5E21153670}" dt="2023-02-14T07:00:58.531" v="462" actId="27636"/>
          <ac:spMkLst>
            <pc:docMk/>
            <pc:sldMk cId="3503336931" sldId="266"/>
            <ac:spMk id="3" creationId="{2538B170-7B59-FDEB-D7FA-CB96ADE1BD7D}"/>
          </ac:spMkLst>
        </pc:spChg>
        <pc:spChg chg="add">
          <ac:chgData name="Pinalben Patel" userId="83bc64ebe8775069" providerId="LiveId" clId="{7E599A20-AE55-4688-BB8B-8D5E21153670}" dt="2023-02-14T07:00:48.448" v="458"/>
          <ac:spMkLst>
            <pc:docMk/>
            <pc:sldMk cId="3503336931" sldId="266"/>
            <ac:spMk id="4" creationId="{25B51049-49DB-687B-0527-25CB1E90E48F}"/>
          </ac:spMkLst>
        </pc:spChg>
        <pc:spChg chg="add">
          <ac:chgData name="Pinalben Patel" userId="83bc64ebe8775069" providerId="LiveId" clId="{7E599A20-AE55-4688-BB8B-8D5E21153670}" dt="2023-02-14T07:00:00.478" v="456" actId="26606"/>
          <ac:spMkLst>
            <pc:docMk/>
            <pc:sldMk cId="3503336931" sldId="266"/>
            <ac:spMk id="10" creationId="{1C582B07-D0F0-4B6B-A5D9-D2F192CB3A4E}"/>
          </ac:spMkLst>
        </pc:spChg>
        <pc:spChg chg="add">
          <ac:chgData name="Pinalben Patel" userId="83bc64ebe8775069" providerId="LiveId" clId="{7E599A20-AE55-4688-BB8B-8D5E21153670}" dt="2023-02-14T07:00:00.478" v="456" actId="26606"/>
          <ac:spMkLst>
            <pc:docMk/>
            <pc:sldMk cId="3503336931" sldId="266"/>
            <ac:spMk id="45" creationId="{9E92C66B-792F-479F-B983-F47FEE1AB562}"/>
          </ac:spMkLst>
        </pc:spChg>
        <pc:grpChg chg="add">
          <ac:chgData name="Pinalben Patel" userId="83bc64ebe8775069" providerId="LiveId" clId="{7E599A20-AE55-4688-BB8B-8D5E21153670}" dt="2023-02-14T07:00:00.478" v="456" actId="26606"/>
          <ac:grpSpMkLst>
            <pc:docMk/>
            <pc:sldMk cId="3503336931" sldId="266"/>
            <ac:grpSpMk id="12" creationId="{807F70BA-21EF-4B7D-ACFF-D02E136D44B5}"/>
          </ac:grpSpMkLst>
        </pc:grpChg>
        <pc:picChg chg="add">
          <ac:chgData name="Pinalben Patel" userId="83bc64ebe8775069" providerId="LiveId" clId="{7E599A20-AE55-4688-BB8B-8D5E21153670}" dt="2023-02-14T07:00:00.478" v="456" actId="26606"/>
          <ac:picMkLst>
            <pc:docMk/>
            <pc:sldMk cId="3503336931" sldId="266"/>
            <ac:picMk id="7" creationId="{502E799C-7B7F-A19C-26C6-F62888711A88}"/>
          </ac:picMkLst>
        </pc:picChg>
      </pc:sldChg>
      <pc:sldChg chg="addSp delSp modSp new mod setBg">
        <pc:chgData name="Pinalben Patel" userId="83bc64ebe8775069" providerId="LiveId" clId="{7E599A20-AE55-4688-BB8B-8D5E21153670}" dt="2023-02-14T07:02:10.864" v="465" actId="26606"/>
        <pc:sldMkLst>
          <pc:docMk/>
          <pc:sldMk cId="3092541120" sldId="267"/>
        </pc:sldMkLst>
        <pc:spChg chg="del">
          <ac:chgData name="Pinalben Patel" userId="83bc64ebe8775069" providerId="LiveId" clId="{7E599A20-AE55-4688-BB8B-8D5E21153670}" dt="2023-02-14T07:02:10.864" v="465" actId="26606"/>
          <ac:spMkLst>
            <pc:docMk/>
            <pc:sldMk cId="3092541120" sldId="267"/>
            <ac:spMk id="2" creationId="{CA6F8199-364F-B518-8EFD-7F1A421E7816}"/>
          </ac:spMkLst>
        </pc:spChg>
        <pc:spChg chg="del">
          <ac:chgData name="Pinalben Patel" userId="83bc64ebe8775069" providerId="LiveId" clId="{7E599A20-AE55-4688-BB8B-8D5E21153670}" dt="2023-02-14T07:02:07.198" v="464"/>
          <ac:spMkLst>
            <pc:docMk/>
            <pc:sldMk cId="3092541120" sldId="267"/>
            <ac:spMk id="3" creationId="{881B2BF4-9188-7FA1-D4EE-C72981ACF837}"/>
          </ac:spMkLst>
        </pc:spChg>
        <pc:spChg chg="add">
          <ac:chgData name="Pinalben Patel" userId="83bc64ebe8775069" providerId="LiveId" clId="{7E599A20-AE55-4688-BB8B-8D5E21153670}" dt="2023-02-14T07:02:10.864" v="465" actId="26606"/>
          <ac:spMkLst>
            <pc:docMk/>
            <pc:sldMk cId="3092541120" sldId="267"/>
            <ac:spMk id="42" creationId="{13B6DAC6-0186-4D62-AD69-90B9C0411EA3}"/>
          </ac:spMkLst>
        </pc:spChg>
        <pc:grpChg chg="add">
          <ac:chgData name="Pinalben Patel" userId="83bc64ebe8775069" providerId="LiveId" clId="{7E599A20-AE55-4688-BB8B-8D5E21153670}" dt="2023-02-14T07:02:10.864" v="465" actId="26606"/>
          <ac:grpSpMkLst>
            <pc:docMk/>
            <pc:sldMk cId="3092541120" sldId="267"/>
            <ac:grpSpMk id="9" creationId="{45BED274-5EB4-4EF4-B353-E55BD502655C}"/>
          </ac:grpSpMkLst>
        </pc:grpChg>
        <pc:grpChg chg="add">
          <ac:chgData name="Pinalben Patel" userId="83bc64ebe8775069" providerId="LiveId" clId="{7E599A20-AE55-4688-BB8B-8D5E21153670}" dt="2023-02-14T07:02:10.864" v="465" actId="26606"/>
          <ac:grpSpMkLst>
            <pc:docMk/>
            <pc:sldMk cId="3092541120" sldId="267"/>
            <ac:grpSpMk id="44" creationId="{6CC102AE-2C87-45D1-8671-2DB35F5D4367}"/>
          </ac:grpSpMkLst>
        </pc:grpChg>
        <pc:picChg chg="add mod">
          <ac:chgData name="Pinalben Patel" userId="83bc64ebe8775069" providerId="LiveId" clId="{7E599A20-AE55-4688-BB8B-8D5E21153670}" dt="2023-02-14T07:02:10.864" v="465" actId="26606"/>
          <ac:picMkLst>
            <pc:docMk/>
            <pc:sldMk cId="3092541120" sldId="267"/>
            <ac:picMk id="4" creationId="{1FAFD2B6-9FA7-DE7C-DBC7-6D0D029556C6}"/>
          </ac:picMkLst>
        </pc:picChg>
      </pc:sldChg>
      <pc:sldChg chg="addSp delSp modSp new mod setBg">
        <pc:chgData name="Pinalben Patel" userId="83bc64ebe8775069" providerId="LiveId" clId="{7E599A20-AE55-4688-BB8B-8D5E21153670}" dt="2023-02-14T07:04:17.009" v="485" actId="26606"/>
        <pc:sldMkLst>
          <pc:docMk/>
          <pc:sldMk cId="43922140" sldId="268"/>
        </pc:sldMkLst>
        <pc:spChg chg="mod">
          <ac:chgData name="Pinalben Patel" userId="83bc64ebe8775069" providerId="LiveId" clId="{7E599A20-AE55-4688-BB8B-8D5E21153670}" dt="2023-02-14T07:04:17.009" v="485" actId="26606"/>
          <ac:spMkLst>
            <pc:docMk/>
            <pc:sldMk cId="43922140" sldId="268"/>
            <ac:spMk id="2" creationId="{5EB4B092-D36A-DAF5-A69D-713C6E5181F0}"/>
          </ac:spMkLst>
        </pc:spChg>
        <pc:spChg chg="mod">
          <ac:chgData name="Pinalben Patel" userId="83bc64ebe8775069" providerId="LiveId" clId="{7E599A20-AE55-4688-BB8B-8D5E21153670}" dt="2023-02-14T07:04:17.009" v="485" actId="26606"/>
          <ac:spMkLst>
            <pc:docMk/>
            <pc:sldMk cId="43922140" sldId="268"/>
            <ac:spMk id="3" creationId="{AF839B44-3987-83F9-6098-B46960C4EE8F}"/>
          </ac:spMkLst>
        </pc:spChg>
        <pc:spChg chg="add del">
          <ac:chgData name="Pinalben Patel" userId="83bc64ebe8775069" providerId="LiveId" clId="{7E599A20-AE55-4688-BB8B-8D5E21153670}" dt="2023-02-14T07:04:16.978" v="484" actId="26606"/>
          <ac:spMkLst>
            <pc:docMk/>
            <pc:sldMk cId="43922140" sldId="268"/>
            <ac:spMk id="9" creationId="{1C582B07-D0F0-4B6B-A5D9-D2F192CB3A4E}"/>
          </ac:spMkLst>
        </pc:spChg>
        <pc:spChg chg="add del">
          <ac:chgData name="Pinalben Patel" userId="83bc64ebe8775069" providerId="LiveId" clId="{7E599A20-AE55-4688-BB8B-8D5E21153670}" dt="2023-02-14T07:04:16.978" v="484" actId="26606"/>
          <ac:spMkLst>
            <pc:docMk/>
            <pc:sldMk cId="43922140" sldId="268"/>
            <ac:spMk id="44" creationId="{BEAC0A80-07D3-49CB-87C3-BC34F219DFF7}"/>
          </ac:spMkLst>
        </pc:spChg>
        <pc:spChg chg="add">
          <ac:chgData name="Pinalben Patel" userId="83bc64ebe8775069" providerId="LiveId" clId="{7E599A20-AE55-4688-BB8B-8D5E21153670}" dt="2023-02-14T07:04:17.009" v="485" actId="26606"/>
          <ac:spMkLst>
            <pc:docMk/>
            <pc:sldMk cId="43922140" sldId="268"/>
            <ac:spMk id="46" creationId="{1C582B07-D0F0-4B6B-A5D9-D2F192CB3A4E}"/>
          </ac:spMkLst>
        </pc:spChg>
        <pc:spChg chg="add">
          <ac:chgData name="Pinalben Patel" userId="83bc64ebe8775069" providerId="LiveId" clId="{7E599A20-AE55-4688-BB8B-8D5E21153670}" dt="2023-02-14T07:04:17.009" v="485" actId="26606"/>
          <ac:spMkLst>
            <pc:docMk/>
            <pc:sldMk cId="43922140" sldId="268"/>
            <ac:spMk id="48" creationId="{BEAC0A80-07D3-49CB-87C3-BC34F219DFF7}"/>
          </ac:spMkLst>
        </pc:spChg>
        <pc:grpChg chg="add del">
          <ac:chgData name="Pinalben Patel" userId="83bc64ebe8775069" providerId="LiveId" clId="{7E599A20-AE55-4688-BB8B-8D5E21153670}" dt="2023-02-14T07:04:16.978" v="484" actId="26606"/>
          <ac:grpSpMkLst>
            <pc:docMk/>
            <pc:sldMk cId="43922140" sldId="268"/>
            <ac:grpSpMk id="11" creationId="{4D431671-5191-4947-8899-E90505A70426}"/>
          </ac:grpSpMkLst>
        </pc:grpChg>
        <pc:grpChg chg="add">
          <ac:chgData name="Pinalben Patel" userId="83bc64ebe8775069" providerId="LiveId" clId="{7E599A20-AE55-4688-BB8B-8D5E21153670}" dt="2023-02-14T07:04:17.009" v="485" actId="26606"/>
          <ac:grpSpMkLst>
            <pc:docMk/>
            <pc:sldMk cId="43922140" sldId="268"/>
            <ac:grpSpMk id="47" creationId="{4D431671-5191-4947-8899-E90505A70426}"/>
          </ac:grpSpMkLst>
        </pc:grpChg>
        <pc:picChg chg="add del">
          <ac:chgData name="Pinalben Patel" userId="83bc64ebe8775069" providerId="LiveId" clId="{7E599A20-AE55-4688-BB8B-8D5E21153670}" dt="2023-02-14T07:04:16.978" v="484" actId="26606"/>
          <ac:picMkLst>
            <pc:docMk/>
            <pc:sldMk cId="43922140" sldId="268"/>
            <ac:picMk id="5" creationId="{0DB1416F-4240-55D9-2FA6-21BB624E9133}"/>
          </ac:picMkLst>
        </pc:picChg>
        <pc:picChg chg="add">
          <ac:chgData name="Pinalben Patel" userId="83bc64ebe8775069" providerId="LiveId" clId="{7E599A20-AE55-4688-BB8B-8D5E21153670}" dt="2023-02-14T07:04:17.009" v="485" actId="26606"/>
          <ac:picMkLst>
            <pc:docMk/>
            <pc:sldMk cId="43922140" sldId="268"/>
            <ac:picMk id="49" creationId="{E955D3FC-3795-1C2E-50A2-BEB0FA976673}"/>
          </ac:picMkLst>
        </pc:picChg>
      </pc:sldChg>
      <pc:sldChg chg="addSp delSp modSp new del mod setBg">
        <pc:chgData name="Pinalben Patel" userId="83bc64ebe8775069" providerId="LiveId" clId="{7E599A20-AE55-4688-BB8B-8D5E21153670}" dt="2023-02-14T07:28:25.586" v="503" actId="47"/>
        <pc:sldMkLst>
          <pc:docMk/>
          <pc:sldMk cId="2189164495" sldId="269"/>
        </pc:sldMkLst>
        <pc:spChg chg="mod">
          <ac:chgData name="Pinalben Patel" userId="83bc64ebe8775069" providerId="LiveId" clId="{7E599A20-AE55-4688-BB8B-8D5E21153670}" dt="2023-02-14T07:28:12.623" v="502"/>
          <ac:spMkLst>
            <pc:docMk/>
            <pc:sldMk cId="2189164495" sldId="269"/>
            <ac:spMk id="2" creationId="{FF1B5DF0-D2EF-9272-41F6-00293F514B16}"/>
          </ac:spMkLst>
        </pc:spChg>
        <pc:spChg chg="del">
          <ac:chgData name="Pinalben Patel" userId="83bc64ebe8775069" providerId="LiveId" clId="{7E599A20-AE55-4688-BB8B-8D5E21153670}" dt="2023-02-14T07:04:57.545" v="497" actId="26606"/>
          <ac:spMkLst>
            <pc:docMk/>
            <pc:sldMk cId="2189164495" sldId="269"/>
            <ac:spMk id="3" creationId="{DB72D2B1-6CD1-3A4D-AA2D-6197A39A9CAC}"/>
          </ac:spMkLst>
        </pc:spChg>
        <pc:spChg chg="add del">
          <ac:chgData name="Pinalben Patel" userId="83bc64ebe8775069" providerId="LiveId" clId="{7E599A20-AE55-4688-BB8B-8D5E21153670}" dt="2023-02-14T07:28:02.917" v="498" actId="26606"/>
          <ac:spMkLst>
            <pc:docMk/>
            <pc:sldMk cId="2189164495" sldId="269"/>
            <ac:spMk id="42" creationId="{2437C4A8-8E3A-4ADA-93B9-64737CE1ABB1}"/>
          </ac:spMkLst>
        </pc:spChg>
        <pc:spChg chg="add del">
          <ac:chgData name="Pinalben Patel" userId="83bc64ebe8775069" providerId="LiveId" clId="{7E599A20-AE55-4688-BB8B-8D5E21153670}" dt="2023-02-14T07:28:02.917" v="498" actId="26606"/>
          <ac:spMkLst>
            <pc:docMk/>
            <pc:sldMk cId="2189164495" sldId="269"/>
            <ac:spMk id="44" creationId="{4E1EF4E8-5513-4BF5-BC41-04645281C672}"/>
          </ac:spMkLst>
        </pc:spChg>
        <pc:spChg chg="add del">
          <ac:chgData name="Pinalben Patel" userId="83bc64ebe8775069" providerId="LiveId" clId="{7E599A20-AE55-4688-BB8B-8D5E21153670}" dt="2023-02-14T07:28:02.917" v="498" actId="26606"/>
          <ac:spMkLst>
            <pc:docMk/>
            <pc:sldMk cId="2189164495" sldId="269"/>
            <ac:spMk id="46" creationId="{D22FBD32-C88A-4C1D-BC76-613A93944B72}"/>
          </ac:spMkLst>
        </pc:spChg>
        <pc:spChg chg="add">
          <ac:chgData name="Pinalben Patel" userId="83bc64ebe8775069" providerId="LiveId" clId="{7E599A20-AE55-4688-BB8B-8D5E21153670}" dt="2023-02-14T07:28:02.917" v="498" actId="26606"/>
          <ac:spMkLst>
            <pc:docMk/>
            <pc:sldMk cId="2189164495" sldId="269"/>
            <ac:spMk id="117" creationId="{2437C4A8-8E3A-4ADA-93B9-64737CE1ABB1}"/>
          </ac:spMkLst>
        </pc:spChg>
        <pc:spChg chg="add">
          <ac:chgData name="Pinalben Patel" userId="83bc64ebe8775069" providerId="LiveId" clId="{7E599A20-AE55-4688-BB8B-8D5E21153670}" dt="2023-02-14T07:28:02.917" v="498" actId="26606"/>
          <ac:spMkLst>
            <pc:docMk/>
            <pc:sldMk cId="2189164495" sldId="269"/>
            <ac:spMk id="119" creationId="{4187D111-0A9D-421B-84EB-FC5811C3A931}"/>
          </ac:spMkLst>
        </pc:spChg>
        <pc:spChg chg="add">
          <ac:chgData name="Pinalben Patel" userId="83bc64ebe8775069" providerId="LiveId" clId="{7E599A20-AE55-4688-BB8B-8D5E21153670}" dt="2023-02-14T07:28:02.917" v="498" actId="26606"/>
          <ac:spMkLst>
            <pc:docMk/>
            <pc:sldMk cId="2189164495" sldId="269"/>
            <ac:spMk id="154" creationId="{729E7B49-E1D9-4EAE-8B30-D958A9580767}"/>
          </ac:spMkLst>
        </pc:spChg>
        <pc:spChg chg="add">
          <ac:chgData name="Pinalben Patel" userId="83bc64ebe8775069" providerId="LiveId" clId="{7E599A20-AE55-4688-BB8B-8D5E21153670}" dt="2023-02-14T07:28:02.917" v="498" actId="26606"/>
          <ac:spMkLst>
            <pc:docMk/>
            <pc:sldMk cId="2189164495" sldId="269"/>
            <ac:spMk id="156" creationId="{D2BA0570-7BB5-4FB7-B41A-048CE0327BAC}"/>
          </ac:spMkLst>
        </pc:spChg>
        <pc:grpChg chg="add del">
          <ac:chgData name="Pinalben Patel" userId="83bc64ebe8775069" providerId="LiveId" clId="{7E599A20-AE55-4688-BB8B-8D5E21153670}" dt="2023-02-14T07:28:02.917" v="498" actId="26606"/>
          <ac:grpSpMkLst>
            <pc:docMk/>
            <pc:sldMk cId="2189164495" sldId="269"/>
            <ac:grpSpMk id="9" creationId="{748618E9-EE2D-4864-9EEE-58939BD4FBBA}"/>
          </ac:grpSpMkLst>
        </pc:grpChg>
        <pc:grpChg chg="add del">
          <ac:chgData name="Pinalben Patel" userId="83bc64ebe8775069" providerId="LiveId" clId="{7E599A20-AE55-4688-BB8B-8D5E21153670}" dt="2023-02-14T07:28:02.917" v="498" actId="26606"/>
          <ac:grpSpMkLst>
            <pc:docMk/>
            <pc:sldMk cId="2189164495" sldId="269"/>
            <ac:grpSpMk id="48" creationId="{53499997-BC46-4896-AEA5-37EC629D2291}"/>
          </ac:grpSpMkLst>
        </pc:grpChg>
        <pc:grpChg chg="add">
          <ac:chgData name="Pinalben Patel" userId="83bc64ebe8775069" providerId="LiveId" clId="{7E599A20-AE55-4688-BB8B-8D5E21153670}" dt="2023-02-14T07:28:02.917" v="498" actId="26606"/>
          <ac:grpSpMkLst>
            <pc:docMk/>
            <pc:sldMk cId="2189164495" sldId="269"/>
            <ac:grpSpMk id="84" creationId="{748618E9-EE2D-4864-9EEE-58939BD4FBBA}"/>
          </ac:grpSpMkLst>
        </pc:grpChg>
        <pc:grpChg chg="add">
          <ac:chgData name="Pinalben Patel" userId="83bc64ebe8775069" providerId="LiveId" clId="{7E599A20-AE55-4688-BB8B-8D5E21153670}" dt="2023-02-14T07:28:02.917" v="498" actId="26606"/>
          <ac:grpSpMkLst>
            <pc:docMk/>
            <pc:sldMk cId="2189164495" sldId="269"/>
            <ac:grpSpMk id="121" creationId="{A0064D7E-06DA-49C2-98D1-4C063EBE9ECE}"/>
          </ac:grpSpMkLst>
        </pc:grpChg>
        <pc:picChg chg="add mod ord">
          <ac:chgData name="Pinalben Patel" userId="83bc64ebe8775069" providerId="LiveId" clId="{7E599A20-AE55-4688-BB8B-8D5E21153670}" dt="2023-02-14T07:28:02.917" v="498" actId="26606"/>
          <ac:picMkLst>
            <pc:docMk/>
            <pc:sldMk cId="2189164495" sldId="269"/>
            <ac:picMk id="5" creationId="{482B1065-9814-8EE9-DFB6-ACB16C2EC1BB}"/>
          </ac:picMkLst>
        </pc:picChg>
      </pc:sldChg>
      <pc:sldChg chg="addSp delSp modSp new mod setBg">
        <pc:chgData name="Pinalben Patel" userId="83bc64ebe8775069" providerId="LiveId" clId="{7E599A20-AE55-4688-BB8B-8D5E21153670}" dt="2023-02-14T07:29:07.680" v="524" actId="26606"/>
        <pc:sldMkLst>
          <pc:docMk/>
          <pc:sldMk cId="2937269032" sldId="269"/>
        </pc:sldMkLst>
        <pc:spChg chg="mod">
          <ac:chgData name="Pinalben Patel" userId="83bc64ebe8775069" providerId="LiveId" clId="{7E599A20-AE55-4688-BB8B-8D5E21153670}" dt="2023-02-14T07:29:07.680" v="524" actId="26606"/>
          <ac:spMkLst>
            <pc:docMk/>
            <pc:sldMk cId="2937269032" sldId="269"/>
            <ac:spMk id="2" creationId="{B42522BB-0C71-943C-F01B-8BD6AA2FB4A7}"/>
          </ac:spMkLst>
        </pc:spChg>
        <pc:spChg chg="mod">
          <ac:chgData name="Pinalben Patel" userId="83bc64ebe8775069" providerId="LiveId" clId="{7E599A20-AE55-4688-BB8B-8D5E21153670}" dt="2023-02-14T07:29:07.680" v="524" actId="26606"/>
          <ac:spMkLst>
            <pc:docMk/>
            <pc:sldMk cId="2937269032" sldId="269"/>
            <ac:spMk id="3" creationId="{6993DD67-69DD-45E6-0ED7-16ACA5713350}"/>
          </ac:spMkLst>
        </pc:spChg>
        <pc:spChg chg="add">
          <ac:chgData name="Pinalben Patel" userId="83bc64ebe8775069" providerId="LiveId" clId="{7E599A20-AE55-4688-BB8B-8D5E21153670}" dt="2023-02-14T07:29:07.680" v="524" actId="26606"/>
          <ac:spMkLst>
            <pc:docMk/>
            <pc:sldMk cId="2937269032" sldId="269"/>
            <ac:spMk id="5" creationId="{D7C3C2D0-A48F-4A6F-9C7D-888E9DFE643A}"/>
          </ac:spMkLst>
        </pc:spChg>
        <pc:spChg chg="add">
          <ac:chgData name="Pinalben Patel" userId="83bc64ebe8775069" providerId="LiveId" clId="{7E599A20-AE55-4688-BB8B-8D5E21153670}" dt="2023-02-14T07:29:07.680" v="524" actId="26606"/>
          <ac:spMkLst>
            <pc:docMk/>
            <pc:sldMk cId="2937269032" sldId="269"/>
            <ac:spMk id="9" creationId="{69F0804E-F8DE-40E7-90F4-68B638136E17}"/>
          </ac:spMkLst>
        </pc:spChg>
        <pc:spChg chg="add">
          <ac:chgData name="Pinalben Patel" userId="83bc64ebe8775069" providerId="LiveId" clId="{7E599A20-AE55-4688-BB8B-8D5E21153670}" dt="2023-02-14T07:29:07.680" v="524" actId="26606"/>
          <ac:spMkLst>
            <pc:docMk/>
            <pc:sldMk cId="2937269032" sldId="269"/>
            <ac:spMk id="10" creationId="{A522AC37-2BE3-4ECF-A007-1DE6CB354FFE}"/>
          </ac:spMkLst>
        </pc:spChg>
        <pc:spChg chg="add del">
          <ac:chgData name="Pinalben Patel" userId="83bc64ebe8775069" providerId="LiveId" clId="{7E599A20-AE55-4688-BB8B-8D5E21153670}" dt="2023-02-14T07:28:58.483" v="522" actId="26606"/>
          <ac:spMkLst>
            <pc:docMk/>
            <pc:sldMk cId="2937269032" sldId="269"/>
            <ac:spMk id="41" creationId="{2437C4A8-8E3A-4ADA-93B9-64737CE1ABB1}"/>
          </ac:spMkLst>
        </pc:spChg>
        <pc:spChg chg="add del">
          <ac:chgData name="Pinalben Patel" userId="83bc64ebe8775069" providerId="LiveId" clId="{7E599A20-AE55-4688-BB8B-8D5E21153670}" dt="2023-02-14T07:28:58.483" v="522" actId="26606"/>
          <ac:spMkLst>
            <pc:docMk/>
            <pc:sldMk cId="2937269032" sldId="269"/>
            <ac:spMk id="43" creationId="{BA6285CA-6AFA-4F27-AFB5-1B32CDE09B1A}"/>
          </ac:spMkLst>
        </pc:spChg>
        <pc:spChg chg="add del">
          <ac:chgData name="Pinalben Patel" userId="83bc64ebe8775069" providerId="LiveId" clId="{7E599A20-AE55-4688-BB8B-8D5E21153670}" dt="2023-02-14T07:28:58.483" v="522" actId="26606"/>
          <ac:spMkLst>
            <pc:docMk/>
            <pc:sldMk cId="2937269032" sldId="269"/>
            <ac:spMk id="45" creationId="{3813B3CC-81C7-42A0-AE1B-97E5878082B8}"/>
          </ac:spMkLst>
        </pc:spChg>
        <pc:spChg chg="add del">
          <ac:chgData name="Pinalben Patel" userId="83bc64ebe8775069" providerId="LiveId" clId="{7E599A20-AE55-4688-BB8B-8D5E21153670}" dt="2023-02-14T07:28:58.483" v="522" actId="26606"/>
          <ac:spMkLst>
            <pc:docMk/>
            <pc:sldMk cId="2937269032" sldId="269"/>
            <ac:spMk id="80" creationId="{7BCC6446-8462-4A63-9B6F-8F57EC40F648}"/>
          </ac:spMkLst>
        </pc:spChg>
        <pc:grpChg chg="add del">
          <ac:chgData name="Pinalben Patel" userId="83bc64ebe8775069" providerId="LiveId" clId="{7E599A20-AE55-4688-BB8B-8D5E21153670}" dt="2023-02-14T07:28:58.483" v="522" actId="26606"/>
          <ac:grpSpMkLst>
            <pc:docMk/>
            <pc:sldMk cId="2937269032" sldId="269"/>
            <ac:grpSpMk id="8" creationId="{748618E9-EE2D-4864-9EEE-58939BD4FBBA}"/>
          </ac:grpSpMkLst>
        </pc:grpChg>
        <pc:grpChg chg="add">
          <ac:chgData name="Pinalben Patel" userId="83bc64ebe8775069" providerId="LiveId" clId="{7E599A20-AE55-4688-BB8B-8D5E21153670}" dt="2023-02-14T07:29:07.680" v="524" actId="26606"/>
          <ac:grpSpMkLst>
            <pc:docMk/>
            <pc:sldMk cId="2937269032" sldId="269"/>
            <ac:grpSpMk id="12" creationId="{ACAC8F7F-D35D-4520-8F56-4EFA77C73B66}"/>
          </ac:grpSpMkLst>
        </pc:grpChg>
        <pc:grpChg chg="add del">
          <ac:chgData name="Pinalben Patel" userId="83bc64ebe8775069" providerId="LiveId" clId="{7E599A20-AE55-4688-BB8B-8D5E21153670}" dt="2023-02-14T07:28:58.483" v="522" actId="26606"/>
          <ac:grpSpMkLst>
            <pc:docMk/>
            <pc:sldMk cId="2937269032" sldId="269"/>
            <ac:grpSpMk id="47" creationId="{8A706956-04C2-4ACD-BBB0-A7A81707BFDE}"/>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AC8DF-F686-47B0-BF11-AE9354E2423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F3C8CA7C-7A3B-445B-914F-D95DA2869911}">
      <dgm:prSet/>
      <dgm:spPr/>
      <dgm:t>
        <a:bodyPr/>
        <a:lstStyle/>
        <a:p>
          <a:r>
            <a:rPr lang="en-US" b="0" i="0"/>
            <a:t>There should be a linear relationship between the explanatory and response variables (already checked).</a:t>
          </a:r>
          <a:endParaRPr lang="en-US"/>
        </a:p>
      </dgm:t>
    </dgm:pt>
    <dgm:pt modelId="{9E765A92-1B34-4625-A1DE-E3FE4FC0F312}" type="parTrans" cxnId="{5E6DBFC7-2261-4A9B-A05C-69CCA9082F49}">
      <dgm:prSet/>
      <dgm:spPr/>
      <dgm:t>
        <a:bodyPr/>
        <a:lstStyle/>
        <a:p>
          <a:endParaRPr lang="en-US"/>
        </a:p>
      </dgm:t>
    </dgm:pt>
    <dgm:pt modelId="{80335AEE-B199-490F-96E1-210E230B1184}" type="sibTrans" cxnId="{5E6DBFC7-2261-4A9B-A05C-69CCA9082F49}">
      <dgm:prSet/>
      <dgm:spPr/>
      <dgm:t>
        <a:bodyPr/>
        <a:lstStyle/>
        <a:p>
          <a:endParaRPr lang="en-US"/>
        </a:p>
      </dgm:t>
    </dgm:pt>
    <dgm:pt modelId="{A9987E9F-3573-485E-A5AD-EF171DCF66E1}">
      <dgm:prSet/>
      <dgm:spPr/>
      <dgm:t>
        <a:bodyPr/>
        <a:lstStyle/>
        <a:p>
          <a:r>
            <a:rPr lang="en-US" b="0" i="0"/>
            <a:t>The data should be homoscedastic (i.e., the residuals have equal variance around the regression line on a scatterplot).</a:t>
          </a:r>
          <a:endParaRPr lang="en-US"/>
        </a:p>
      </dgm:t>
    </dgm:pt>
    <dgm:pt modelId="{32B56782-F1B1-4FC6-811B-8B5C76F40679}" type="parTrans" cxnId="{CF0D6C60-E704-415A-BB0D-1630171CAB97}">
      <dgm:prSet/>
      <dgm:spPr/>
      <dgm:t>
        <a:bodyPr/>
        <a:lstStyle/>
        <a:p>
          <a:endParaRPr lang="en-US"/>
        </a:p>
      </dgm:t>
    </dgm:pt>
    <dgm:pt modelId="{52A3C651-8FAC-49BD-9B99-42E5BAC672CE}" type="sibTrans" cxnId="{CF0D6C60-E704-415A-BB0D-1630171CAB97}">
      <dgm:prSet/>
      <dgm:spPr/>
      <dgm:t>
        <a:bodyPr/>
        <a:lstStyle/>
        <a:p>
          <a:endParaRPr lang="en-US"/>
        </a:p>
      </dgm:t>
    </dgm:pt>
    <dgm:pt modelId="{C9B9ACCB-E63B-491A-B993-BA54EE715577}">
      <dgm:prSet/>
      <dgm:spPr/>
      <dgm:t>
        <a:bodyPr/>
        <a:lstStyle/>
        <a:p>
          <a:r>
            <a:rPr lang="en-US" b="0" i="0"/>
            <a:t>The model residuals should follow a normal distribution (i.e., the residuals fall along a relatively straight line on a QQ plot.)</a:t>
          </a:r>
          <a:endParaRPr lang="en-US"/>
        </a:p>
      </dgm:t>
    </dgm:pt>
    <dgm:pt modelId="{A59E6DCB-C160-48CF-85B9-D8C7EB3EC0E8}" type="parTrans" cxnId="{F5F5B9A3-BFF4-4907-B034-CA2A1126A4DB}">
      <dgm:prSet/>
      <dgm:spPr/>
      <dgm:t>
        <a:bodyPr/>
        <a:lstStyle/>
        <a:p>
          <a:endParaRPr lang="en-US"/>
        </a:p>
      </dgm:t>
    </dgm:pt>
    <dgm:pt modelId="{68049FEA-F49D-4B79-944A-1E8A402CDC9F}" type="sibTrans" cxnId="{F5F5B9A3-BFF4-4907-B034-CA2A1126A4DB}">
      <dgm:prSet/>
      <dgm:spPr/>
      <dgm:t>
        <a:bodyPr/>
        <a:lstStyle/>
        <a:p>
          <a:endParaRPr lang="en-US"/>
        </a:p>
      </dgm:t>
    </dgm:pt>
    <dgm:pt modelId="{B12D7D40-11D4-4E4C-BB64-2FA04F34F92F}" type="pres">
      <dgm:prSet presAssocID="{C1FAC8DF-F686-47B0-BF11-AE9354E24232}" presName="outerComposite" presStyleCnt="0">
        <dgm:presLayoutVars>
          <dgm:chMax val="5"/>
          <dgm:dir/>
          <dgm:resizeHandles val="exact"/>
        </dgm:presLayoutVars>
      </dgm:prSet>
      <dgm:spPr/>
    </dgm:pt>
    <dgm:pt modelId="{D1E0C220-F7FB-49FA-AAB2-E5FDBEB3108B}" type="pres">
      <dgm:prSet presAssocID="{C1FAC8DF-F686-47B0-BF11-AE9354E24232}" presName="dummyMaxCanvas" presStyleCnt="0">
        <dgm:presLayoutVars/>
      </dgm:prSet>
      <dgm:spPr/>
    </dgm:pt>
    <dgm:pt modelId="{8B01F370-1BC4-49A6-843B-2635CB464AA5}" type="pres">
      <dgm:prSet presAssocID="{C1FAC8DF-F686-47B0-BF11-AE9354E24232}" presName="ThreeNodes_1" presStyleLbl="node1" presStyleIdx="0" presStyleCnt="3">
        <dgm:presLayoutVars>
          <dgm:bulletEnabled val="1"/>
        </dgm:presLayoutVars>
      </dgm:prSet>
      <dgm:spPr/>
    </dgm:pt>
    <dgm:pt modelId="{D0EEBCED-FC61-45AB-BEB9-69B73780915C}" type="pres">
      <dgm:prSet presAssocID="{C1FAC8DF-F686-47B0-BF11-AE9354E24232}" presName="ThreeNodes_2" presStyleLbl="node1" presStyleIdx="1" presStyleCnt="3">
        <dgm:presLayoutVars>
          <dgm:bulletEnabled val="1"/>
        </dgm:presLayoutVars>
      </dgm:prSet>
      <dgm:spPr/>
    </dgm:pt>
    <dgm:pt modelId="{957B459A-65A2-4E8A-9477-277CB1B2B6E6}" type="pres">
      <dgm:prSet presAssocID="{C1FAC8DF-F686-47B0-BF11-AE9354E24232}" presName="ThreeNodes_3" presStyleLbl="node1" presStyleIdx="2" presStyleCnt="3">
        <dgm:presLayoutVars>
          <dgm:bulletEnabled val="1"/>
        </dgm:presLayoutVars>
      </dgm:prSet>
      <dgm:spPr/>
    </dgm:pt>
    <dgm:pt modelId="{305A8FC5-5313-44C9-902C-0FF65D2E622B}" type="pres">
      <dgm:prSet presAssocID="{C1FAC8DF-F686-47B0-BF11-AE9354E24232}" presName="ThreeConn_1-2" presStyleLbl="fgAccFollowNode1" presStyleIdx="0" presStyleCnt="2">
        <dgm:presLayoutVars>
          <dgm:bulletEnabled val="1"/>
        </dgm:presLayoutVars>
      </dgm:prSet>
      <dgm:spPr/>
    </dgm:pt>
    <dgm:pt modelId="{A2AB3A5B-F002-4410-866F-144383FEC57C}" type="pres">
      <dgm:prSet presAssocID="{C1FAC8DF-F686-47B0-BF11-AE9354E24232}" presName="ThreeConn_2-3" presStyleLbl="fgAccFollowNode1" presStyleIdx="1" presStyleCnt="2">
        <dgm:presLayoutVars>
          <dgm:bulletEnabled val="1"/>
        </dgm:presLayoutVars>
      </dgm:prSet>
      <dgm:spPr/>
    </dgm:pt>
    <dgm:pt modelId="{C3B25A87-7C20-46C6-8AEA-5C00ECD4CE60}" type="pres">
      <dgm:prSet presAssocID="{C1FAC8DF-F686-47B0-BF11-AE9354E24232}" presName="ThreeNodes_1_text" presStyleLbl="node1" presStyleIdx="2" presStyleCnt="3">
        <dgm:presLayoutVars>
          <dgm:bulletEnabled val="1"/>
        </dgm:presLayoutVars>
      </dgm:prSet>
      <dgm:spPr/>
    </dgm:pt>
    <dgm:pt modelId="{1B2F3A95-A8B1-4D45-8755-B9837FA820D7}" type="pres">
      <dgm:prSet presAssocID="{C1FAC8DF-F686-47B0-BF11-AE9354E24232}" presName="ThreeNodes_2_text" presStyleLbl="node1" presStyleIdx="2" presStyleCnt="3">
        <dgm:presLayoutVars>
          <dgm:bulletEnabled val="1"/>
        </dgm:presLayoutVars>
      </dgm:prSet>
      <dgm:spPr/>
    </dgm:pt>
    <dgm:pt modelId="{5EA9EC89-757E-4E20-BAF5-1901CEE8FF13}" type="pres">
      <dgm:prSet presAssocID="{C1FAC8DF-F686-47B0-BF11-AE9354E24232}" presName="ThreeNodes_3_text" presStyleLbl="node1" presStyleIdx="2" presStyleCnt="3">
        <dgm:presLayoutVars>
          <dgm:bulletEnabled val="1"/>
        </dgm:presLayoutVars>
      </dgm:prSet>
      <dgm:spPr/>
    </dgm:pt>
  </dgm:ptLst>
  <dgm:cxnLst>
    <dgm:cxn modelId="{CF0D6C60-E704-415A-BB0D-1630171CAB97}" srcId="{C1FAC8DF-F686-47B0-BF11-AE9354E24232}" destId="{A9987E9F-3573-485E-A5AD-EF171DCF66E1}" srcOrd="1" destOrd="0" parTransId="{32B56782-F1B1-4FC6-811B-8B5C76F40679}" sibTransId="{52A3C651-8FAC-49BD-9B99-42E5BAC672CE}"/>
    <dgm:cxn modelId="{BAA89D44-5F4E-4BBA-899D-BC1A81E315A0}" type="presOf" srcId="{C1FAC8DF-F686-47B0-BF11-AE9354E24232}" destId="{B12D7D40-11D4-4E4C-BB64-2FA04F34F92F}" srcOrd="0" destOrd="0" presId="urn:microsoft.com/office/officeart/2005/8/layout/vProcess5"/>
    <dgm:cxn modelId="{52C44558-914A-4118-9D8E-55F5BC512D9A}" type="presOf" srcId="{F3C8CA7C-7A3B-445B-914F-D95DA2869911}" destId="{8B01F370-1BC4-49A6-843B-2635CB464AA5}" srcOrd="0" destOrd="0" presId="urn:microsoft.com/office/officeart/2005/8/layout/vProcess5"/>
    <dgm:cxn modelId="{6F2DC05A-9DC6-4431-8371-0F29C3E36229}" type="presOf" srcId="{F3C8CA7C-7A3B-445B-914F-D95DA2869911}" destId="{C3B25A87-7C20-46C6-8AEA-5C00ECD4CE60}" srcOrd="1" destOrd="0" presId="urn:microsoft.com/office/officeart/2005/8/layout/vProcess5"/>
    <dgm:cxn modelId="{41D4977F-89FD-40CE-9777-14F482106794}" type="presOf" srcId="{A9987E9F-3573-485E-A5AD-EF171DCF66E1}" destId="{D0EEBCED-FC61-45AB-BEB9-69B73780915C}" srcOrd="0" destOrd="0" presId="urn:microsoft.com/office/officeart/2005/8/layout/vProcess5"/>
    <dgm:cxn modelId="{8CA3B78F-8E7F-4ACB-9C34-B7A0A1249C9B}" type="presOf" srcId="{A9987E9F-3573-485E-A5AD-EF171DCF66E1}" destId="{1B2F3A95-A8B1-4D45-8755-B9837FA820D7}" srcOrd="1" destOrd="0" presId="urn:microsoft.com/office/officeart/2005/8/layout/vProcess5"/>
    <dgm:cxn modelId="{F5F5B9A3-BFF4-4907-B034-CA2A1126A4DB}" srcId="{C1FAC8DF-F686-47B0-BF11-AE9354E24232}" destId="{C9B9ACCB-E63B-491A-B993-BA54EE715577}" srcOrd="2" destOrd="0" parTransId="{A59E6DCB-C160-48CF-85B9-D8C7EB3EC0E8}" sibTransId="{68049FEA-F49D-4B79-944A-1E8A402CDC9F}"/>
    <dgm:cxn modelId="{4D87A4AB-BF7F-433A-88D6-74ECD3C2BEDF}" type="presOf" srcId="{80335AEE-B199-490F-96E1-210E230B1184}" destId="{305A8FC5-5313-44C9-902C-0FF65D2E622B}" srcOrd="0" destOrd="0" presId="urn:microsoft.com/office/officeart/2005/8/layout/vProcess5"/>
    <dgm:cxn modelId="{5E6DBFC7-2261-4A9B-A05C-69CCA9082F49}" srcId="{C1FAC8DF-F686-47B0-BF11-AE9354E24232}" destId="{F3C8CA7C-7A3B-445B-914F-D95DA2869911}" srcOrd="0" destOrd="0" parTransId="{9E765A92-1B34-4625-A1DE-E3FE4FC0F312}" sibTransId="{80335AEE-B199-490F-96E1-210E230B1184}"/>
    <dgm:cxn modelId="{4862FCDE-E999-4F61-AAFC-899855BD36CC}" type="presOf" srcId="{C9B9ACCB-E63B-491A-B993-BA54EE715577}" destId="{5EA9EC89-757E-4E20-BAF5-1901CEE8FF13}" srcOrd="1" destOrd="0" presId="urn:microsoft.com/office/officeart/2005/8/layout/vProcess5"/>
    <dgm:cxn modelId="{52EF9EE0-461E-44AA-8187-15BC9D06E5CE}" type="presOf" srcId="{52A3C651-8FAC-49BD-9B99-42E5BAC672CE}" destId="{A2AB3A5B-F002-4410-866F-144383FEC57C}" srcOrd="0" destOrd="0" presId="urn:microsoft.com/office/officeart/2005/8/layout/vProcess5"/>
    <dgm:cxn modelId="{6D98D9EE-9071-47C2-857F-6E9EC60DEBCB}" type="presOf" srcId="{C9B9ACCB-E63B-491A-B993-BA54EE715577}" destId="{957B459A-65A2-4E8A-9477-277CB1B2B6E6}" srcOrd="0" destOrd="0" presId="urn:microsoft.com/office/officeart/2005/8/layout/vProcess5"/>
    <dgm:cxn modelId="{5CF74B30-DA3F-470A-9DDF-5FD69D5976ED}" type="presParOf" srcId="{B12D7D40-11D4-4E4C-BB64-2FA04F34F92F}" destId="{D1E0C220-F7FB-49FA-AAB2-E5FDBEB3108B}" srcOrd="0" destOrd="0" presId="urn:microsoft.com/office/officeart/2005/8/layout/vProcess5"/>
    <dgm:cxn modelId="{3C4AEB38-83C2-4548-B8B4-55D95425B392}" type="presParOf" srcId="{B12D7D40-11D4-4E4C-BB64-2FA04F34F92F}" destId="{8B01F370-1BC4-49A6-843B-2635CB464AA5}" srcOrd="1" destOrd="0" presId="urn:microsoft.com/office/officeart/2005/8/layout/vProcess5"/>
    <dgm:cxn modelId="{F9EE0872-31A8-4F50-88D5-91BD6556BCFD}" type="presParOf" srcId="{B12D7D40-11D4-4E4C-BB64-2FA04F34F92F}" destId="{D0EEBCED-FC61-45AB-BEB9-69B73780915C}" srcOrd="2" destOrd="0" presId="urn:microsoft.com/office/officeart/2005/8/layout/vProcess5"/>
    <dgm:cxn modelId="{018FD79A-1956-4322-B26D-9B7A56320396}" type="presParOf" srcId="{B12D7D40-11D4-4E4C-BB64-2FA04F34F92F}" destId="{957B459A-65A2-4E8A-9477-277CB1B2B6E6}" srcOrd="3" destOrd="0" presId="urn:microsoft.com/office/officeart/2005/8/layout/vProcess5"/>
    <dgm:cxn modelId="{70D2A4CF-03A1-4C81-83A9-9D09A4ED91BE}" type="presParOf" srcId="{B12D7D40-11D4-4E4C-BB64-2FA04F34F92F}" destId="{305A8FC5-5313-44C9-902C-0FF65D2E622B}" srcOrd="4" destOrd="0" presId="urn:microsoft.com/office/officeart/2005/8/layout/vProcess5"/>
    <dgm:cxn modelId="{139BDE98-1040-4CCF-9802-8611ED3A3AF0}" type="presParOf" srcId="{B12D7D40-11D4-4E4C-BB64-2FA04F34F92F}" destId="{A2AB3A5B-F002-4410-866F-144383FEC57C}" srcOrd="5" destOrd="0" presId="urn:microsoft.com/office/officeart/2005/8/layout/vProcess5"/>
    <dgm:cxn modelId="{95B5A7D2-707D-42FB-92D9-C61F94AA75B3}" type="presParOf" srcId="{B12D7D40-11D4-4E4C-BB64-2FA04F34F92F}" destId="{C3B25A87-7C20-46C6-8AEA-5C00ECD4CE60}" srcOrd="6" destOrd="0" presId="urn:microsoft.com/office/officeart/2005/8/layout/vProcess5"/>
    <dgm:cxn modelId="{A0104903-2ECA-4B50-B631-EDC44664BA00}" type="presParOf" srcId="{B12D7D40-11D4-4E4C-BB64-2FA04F34F92F}" destId="{1B2F3A95-A8B1-4D45-8755-B9837FA820D7}" srcOrd="7" destOrd="0" presId="urn:microsoft.com/office/officeart/2005/8/layout/vProcess5"/>
    <dgm:cxn modelId="{012DA380-6D4E-429E-BA7C-A6ED9266844C}" type="presParOf" srcId="{B12D7D40-11D4-4E4C-BB64-2FA04F34F92F}" destId="{5EA9EC89-757E-4E20-BAF5-1901CEE8FF1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1F370-1BC4-49A6-843B-2635CB464AA5}">
      <dsp:nvSpPr>
        <dsp:cNvPr id="0" name=""/>
        <dsp:cNvSpPr/>
      </dsp:nvSpPr>
      <dsp:spPr>
        <a:xfrm>
          <a:off x="0" y="0"/>
          <a:ext cx="9214577" cy="10067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There should be a linear relationship between the explanatory and response variables (already checked).</a:t>
          </a:r>
          <a:endParaRPr lang="en-US" sz="2100" kern="1200"/>
        </a:p>
      </dsp:txBody>
      <dsp:txXfrm>
        <a:off x="29486" y="29486"/>
        <a:ext cx="8128247" cy="947748"/>
      </dsp:txXfrm>
    </dsp:sp>
    <dsp:sp modelId="{D0EEBCED-FC61-45AB-BEB9-69B73780915C}">
      <dsp:nvSpPr>
        <dsp:cNvPr id="0" name=""/>
        <dsp:cNvSpPr/>
      </dsp:nvSpPr>
      <dsp:spPr>
        <a:xfrm>
          <a:off x="813050" y="1174506"/>
          <a:ext cx="9214577" cy="10067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data should be homoscedastic (i.e., the residuals have equal variance around the regression line on a scatterplot).</a:t>
          </a:r>
          <a:endParaRPr lang="en-US" sz="2100" kern="1200"/>
        </a:p>
      </dsp:txBody>
      <dsp:txXfrm>
        <a:off x="842536" y="1203992"/>
        <a:ext cx="7688186" cy="947748"/>
      </dsp:txXfrm>
    </dsp:sp>
    <dsp:sp modelId="{957B459A-65A2-4E8A-9477-277CB1B2B6E6}">
      <dsp:nvSpPr>
        <dsp:cNvPr id="0" name=""/>
        <dsp:cNvSpPr/>
      </dsp:nvSpPr>
      <dsp:spPr>
        <a:xfrm>
          <a:off x="1626101" y="2349013"/>
          <a:ext cx="9214577" cy="10067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model residuals should follow a normal distribution (i.e., the residuals fall along a relatively straight line on a QQ plot.)</a:t>
          </a:r>
          <a:endParaRPr lang="en-US" sz="2100" kern="1200"/>
        </a:p>
      </dsp:txBody>
      <dsp:txXfrm>
        <a:off x="1655587" y="2378499"/>
        <a:ext cx="7688186" cy="947748"/>
      </dsp:txXfrm>
    </dsp:sp>
    <dsp:sp modelId="{305A8FC5-5313-44C9-902C-0FF65D2E622B}">
      <dsp:nvSpPr>
        <dsp:cNvPr id="0" name=""/>
        <dsp:cNvSpPr/>
      </dsp:nvSpPr>
      <dsp:spPr>
        <a:xfrm>
          <a:off x="8560209" y="763429"/>
          <a:ext cx="654368" cy="6543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707442" y="763429"/>
        <a:ext cx="359902" cy="492412"/>
      </dsp:txXfrm>
    </dsp:sp>
    <dsp:sp modelId="{A2AB3A5B-F002-4410-866F-144383FEC57C}">
      <dsp:nvSpPr>
        <dsp:cNvPr id="0" name=""/>
        <dsp:cNvSpPr/>
      </dsp:nvSpPr>
      <dsp:spPr>
        <a:xfrm>
          <a:off x="9373259" y="1931224"/>
          <a:ext cx="654368" cy="65436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520492" y="1931224"/>
        <a:ext cx="359902" cy="4924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9307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808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9233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928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988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2881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2/14/2023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1178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0992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2485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198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2/14/2023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6560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2/14/2023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4574432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inalnikhil/KingCountymultilinearregressio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39F7087-9EC9-D782-0308-F4B2AAEA6E9D}"/>
              </a:ext>
            </a:extLst>
          </p:cNvPr>
          <p:cNvSpPr>
            <a:spLocks noGrp="1"/>
          </p:cNvSpPr>
          <p:nvPr>
            <p:ph type="ctrTitle"/>
          </p:nvPr>
        </p:nvSpPr>
        <p:spPr>
          <a:xfrm>
            <a:off x="684225" y="746840"/>
            <a:ext cx="5402454" cy="2510445"/>
          </a:xfrm>
        </p:spPr>
        <p:txBody>
          <a:bodyPr>
            <a:normAutofit/>
          </a:bodyPr>
          <a:lstStyle/>
          <a:p>
            <a:pPr>
              <a:lnSpc>
                <a:spcPct val="90000"/>
              </a:lnSpc>
            </a:pPr>
            <a:r>
              <a:rPr lang="en-US" sz="4200"/>
              <a:t>Housing Sale Price prediction with the King County Housing Dataset</a:t>
            </a:r>
            <a:endParaRPr lang="en-AU" sz="4200"/>
          </a:p>
        </p:txBody>
      </p:sp>
      <p:sp>
        <p:nvSpPr>
          <p:cNvPr id="3" name="Subtitle 2">
            <a:extLst>
              <a:ext uri="{FF2B5EF4-FFF2-40B4-BE49-F238E27FC236}">
                <a16:creationId xmlns:a16="http://schemas.microsoft.com/office/drawing/2014/main" id="{586202DE-F4F9-F052-C881-34410D65D6C3}"/>
              </a:ext>
            </a:extLst>
          </p:cNvPr>
          <p:cNvSpPr>
            <a:spLocks noGrp="1"/>
          </p:cNvSpPr>
          <p:nvPr>
            <p:ph type="subTitle" idx="1"/>
          </p:nvPr>
        </p:nvSpPr>
        <p:spPr>
          <a:xfrm>
            <a:off x="684225" y="3425899"/>
            <a:ext cx="5185297" cy="2309737"/>
          </a:xfrm>
        </p:spPr>
        <p:txBody>
          <a:bodyPr>
            <a:normAutofit/>
          </a:bodyPr>
          <a:lstStyle/>
          <a:p>
            <a:r>
              <a:rPr lang="en-AU"/>
              <a:t>                          Pinal Patel</a:t>
            </a:r>
          </a:p>
          <a:p>
            <a:r>
              <a:rPr lang="en-AU"/>
              <a:t>                             Academic Xi</a:t>
            </a:r>
          </a:p>
          <a:p>
            <a:r>
              <a:rPr lang="en-AU"/>
              <a:t>    </a:t>
            </a:r>
            <a:endParaRPr lang="en-AU" dirty="0"/>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Houses in a subdivision">
            <a:extLst>
              <a:ext uri="{FF2B5EF4-FFF2-40B4-BE49-F238E27FC236}">
                <a16:creationId xmlns:a16="http://schemas.microsoft.com/office/drawing/2014/main" id="{44E2AED2-1F45-A00E-5FB1-0309216A4442}"/>
              </a:ext>
            </a:extLst>
          </p:cNvPr>
          <p:cNvPicPr>
            <a:picLocks noChangeAspect="1"/>
          </p:cNvPicPr>
          <p:nvPr/>
        </p:nvPicPr>
        <p:blipFill rotWithShape="1">
          <a:blip r:embed="rId2"/>
          <a:srcRect l="26111" r="14315"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977767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AB36E7A-7CC0-C1D2-BA7E-36FA247884A3}"/>
              </a:ext>
            </a:extLst>
          </p:cNvPr>
          <p:cNvSpPr>
            <a:spLocks noGrp="1"/>
          </p:cNvSpPr>
          <p:nvPr>
            <p:ph type="title"/>
          </p:nvPr>
        </p:nvSpPr>
        <p:spPr>
          <a:xfrm>
            <a:off x="691078" y="725951"/>
            <a:ext cx="10794505" cy="2157066"/>
          </a:xfrm>
        </p:spPr>
        <p:txBody>
          <a:bodyPr>
            <a:normAutofit/>
          </a:bodyPr>
          <a:lstStyle/>
          <a:p>
            <a:pPr algn="ctr"/>
            <a:r>
              <a:rPr lang="en-AU" b="1" i="0" dirty="0">
                <a:effectLst/>
                <a:latin typeface="-apple-system"/>
              </a:rPr>
              <a:t>Model Testing</a:t>
            </a:r>
            <a:br>
              <a:rPr lang="en-AU" b="1" i="0" dirty="0">
                <a:effectLst/>
                <a:latin typeface="-apple-system"/>
              </a:rPr>
            </a:br>
            <a:endParaRPr lang="en-AU"/>
          </a:p>
        </p:txBody>
      </p:sp>
      <p:graphicFrame>
        <p:nvGraphicFramePr>
          <p:cNvPr id="5" name="Content Placeholder 2">
            <a:extLst>
              <a:ext uri="{FF2B5EF4-FFF2-40B4-BE49-F238E27FC236}">
                <a16:creationId xmlns:a16="http://schemas.microsoft.com/office/drawing/2014/main" id="{374A53D8-769C-AF21-7D4B-B9F80514875B}"/>
              </a:ext>
            </a:extLst>
          </p:cNvPr>
          <p:cNvGraphicFramePr>
            <a:graphicFrameLocks noGrp="1"/>
          </p:cNvGraphicFramePr>
          <p:nvPr>
            <p:ph idx="1"/>
            <p:extLst>
              <p:ext uri="{D42A27DB-BD31-4B8C-83A1-F6EECF244321}">
                <p14:modId xmlns:p14="http://schemas.microsoft.com/office/powerpoint/2010/main" val="958584159"/>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394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31D486F-3A1B-88F6-331D-0B6E67E7E084}"/>
              </a:ext>
            </a:extLst>
          </p:cNvPr>
          <p:cNvSpPr>
            <a:spLocks noGrp="1"/>
          </p:cNvSpPr>
          <p:nvPr>
            <p:ph type="title"/>
          </p:nvPr>
        </p:nvSpPr>
        <p:spPr>
          <a:xfrm>
            <a:off x="691079" y="725952"/>
            <a:ext cx="5818396" cy="1362156"/>
          </a:xfrm>
        </p:spPr>
        <p:txBody>
          <a:bodyPr>
            <a:normAutofit/>
          </a:bodyPr>
          <a:lstStyle/>
          <a:p>
            <a:pPr>
              <a:lnSpc>
                <a:spcPct val="90000"/>
              </a:lnSpc>
            </a:pPr>
            <a:r>
              <a:rPr lang="en-AU" dirty="0"/>
              <a:t>Final Model and Results</a:t>
            </a:r>
            <a:endParaRPr lang="en-AU"/>
          </a:p>
        </p:txBody>
      </p:sp>
      <p:sp>
        <p:nvSpPr>
          <p:cNvPr id="3" name="Content Placeholder 2">
            <a:extLst>
              <a:ext uri="{FF2B5EF4-FFF2-40B4-BE49-F238E27FC236}">
                <a16:creationId xmlns:a16="http://schemas.microsoft.com/office/drawing/2014/main" id="{2538B170-7B59-FDEB-D7FA-CB96ADE1BD7D}"/>
              </a:ext>
            </a:extLst>
          </p:cNvPr>
          <p:cNvSpPr>
            <a:spLocks noGrp="1"/>
          </p:cNvSpPr>
          <p:nvPr>
            <p:ph idx="1"/>
          </p:nvPr>
        </p:nvSpPr>
        <p:spPr>
          <a:xfrm>
            <a:off x="691079" y="2340131"/>
            <a:ext cx="5818396" cy="3791918"/>
          </a:xfrm>
        </p:spPr>
        <p:txBody>
          <a:bodyPr>
            <a:normAutofit fontScale="85000" lnSpcReduction="20000"/>
          </a:bodyPr>
          <a:lstStyle/>
          <a:p>
            <a:pPr marL="0" indent="0">
              <a:buNone/>
            </a:pPr>
            <a:r>
              <a:rPr lang="en-US" dirty="0"/>
              <a:t>Correlations	Features</a:t>
            </a:r>
          </a:p>
          <a:p>
            <a:r>
              <a:rPr lang="en-US" dirty="0"/>
              <a:t>0	0.718648	[bathrooms, sqft_living]</a:t>
            </a:r>
          </a:p>
          <a:p>
            <a:r>
              <a:rPr lang="en-US" dirty="0"/>
              <a:t>1	0.718648	[sqft_living, bathrooms]</a:t>
            </a:r>
          </a:p>
          <a:p>
            <a:r>
              <a:rPr lang="en-US" dirty="0"/>
              <a:t>2	0.709002	[sqft_living, grade]</a:t>
            </a:r>
          </a:p>
          <a:p>
            <a:r>
              <a:rPr lang="en-US" dirty="0"/>
              <a:t>3	0.709002	[grade, sqft_living]</a:t>
            </a:r>
          </a:p>
          <a:p>
            <a:r>
              <a:rPr lang="en-US" dirty="0"/>
              <a:t>price ~ sqft_living + grade + bathrooms</a:t>
            </a:r>
          </a:p>
          <a:p>
            <a:r>
              <a:rPr lang="en-AU" dirty="0"/>
              <a:t>R 2=.47</a:t>
            </a:r>
          </a:p>
          <a:p>
            <a:r>
              <a:rPr lang="en-AU" dirty="0"/>
              <a:t>P &lt; 0.05 </a:t>
            </a:r>
          </a:p>
          <a:p>
            <a:r>
              <a:rPr lang="en-US" dirty="0"/>
              <a:t>Train Mean Squared Error: 2.14597995431184e-18</a:t>
            </a:r>
          </a:p>
          <a:p>
            <a:r>
              <a:rPr lang="en-US" dirty="0"/>
              <a:t>Test Mean Squared Error:  2.1514436620943857e-18</a:t>
            </a:r>
            <a:endParaRPr lang="en-AU" dirty="0"/>
          </a:p>
          <a:p>
            <a:endParaRPr lang="en-US" dirty="0"/>
          </a:p>
          <a:p>
            <a:endParaRPr lang="en-AU" dirty="0"/>
          </a:p>
        </p:txBody>
      </p:sp>
      <p:pic>
        <p:nvPicPr>
          <p:cNvPr id="7" name="Graphic 6" descr="Suburban scene">
            <a:extLst>
              <a:ext uri="{FF2B5EF4-FFF2-40B4-BE49-F238E27FC236}">
                <a16:creationId xmlns:a16="http://schemas.microsoft.com/office/drawing/2014/main" id="{502E799C-7B7F-A19C-26C6-F62888711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
        <p:nvSpPr>
          <p:cNvPr id="4" name="Rectangle 1">
            <a:extLst>
              <a:ext uri="{FF2B5EF4-FFF2-40B4-BE49-F238E27FC236}">
                <a16:creationId xmlns:a16="http://schemas.microsoft.com/office/drawing/2014/main" id="{25B51049-49DB-687B-0527-25CB1E90E48F}"/>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Train Mean Squared Error: 2.14597995431184e-18 Test Mean Squared Error: 2.1514436620943857e-18</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33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 name="Rectangle 4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43">
            <a:extLst>
              <a:ext uri="{FF2B5EF4-FFF2-40B4-BE49-F238E27FC236}">
                <a16:creationId xmlns:a16="http://schemas.microsoft.com/office/drawing/2014/main" id="{6CC102AE-2C87-45D1-8671-2DB35F5D43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604F2B13-634E-4981-8787-53C36848D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A2770F-EC37-4C6D-AF2E-4C627D5901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F23D8E-4428-4843-9AED-EB6F21188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EF4188-48A8-4B39-ABE7-0BB04E010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0A877F-1F7D-4FF1-A9FC-E241322BD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D098F9C-4191-478C-BA3F-F91330FA2F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1B8C79F-AE9B-4C98-80BA-22D6CB7996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BB4B37A-4DA6-4751-8A4F-BDD49DE82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BDE79CE-1525-4410-9E5E-943FFF3FB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66FA12-7AC6-45DB-851F-C05B980B47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8F6784E-F83E-4CE8-A535-394503AB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6C37B5-5333-46F6-A306-A5DA69EA40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D81EBC-F02B-4676-BD19-32CE34494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12D4645-1213-45DD-9C45-EF3DB63207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E23053-C167-49AA-8930-08DD2C0BAC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2A32F82-F4F6-4868-9657-99747918F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ED0F55-FDB0-4995-8333-D9231BDC75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BEC92D-46AB-4AA4-A94B-88496BE48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32E4197-8221-4F7C-92CE-CD83D0A9D4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BDB4C14-DE46-4F94-B655-80B6ACCF64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515E4D-1037-431C-BCD9-3E724CBFF1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CBF35AE-07C8-48AF-9CD0-62C0F8908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B698526-9971-4674-81FD-285F4E558F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00789B-A8DE-41E5-B0F0-8FE0EE3576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3EDEFF-CCCD-45BA-AC62-3D5E67203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D9B8D6D-E48B-49A5-A953-D4E530AB6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FFBE7D-6816-492B-A638-798A78CDD1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45F3BEE-01E6-4031-A09D-B2408B62B5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76FC9D-3995-440A-9BAA-4EBA067192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7593D24-05C3-486E-B1EE-7E8DE3A7E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A541A72-3242-4354-B1FF-3FB97487D8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Content Placeholder 3">
            <a:extLst>
              <a:ext uri="{FF2B5EF4-FFF2-40B4-BE49-F238E27FC236}">
                <a16:creationId xmlns:a16="http://schemas.microsoft.com/office/drawing/2014/main" id="{1FAFD2B6-9FA7-DE7C-DBC7-6D0D029556C6}"/>
              </a:ext>
            </a:extLst>
          </p:cNvPr>
          <p:cNvPicPr>
            <a:picLocks noGrp="1" noChangeAspect="1"/>
          </p:cNvPicPr>
          <p:nvPr>
            <p:ph idx="1"/>
          </p:nvPr>
        </p:nvPicPr>
        <p:blipFill rotWithShape="1">
          <a:blip r:embed="rId2"/>
          <a:srcRect t="821" b="873"/>
          <a:stretch/>
        </p:blipFill>
        <p:spPr>
          <a:xfrm>
            <a:off x="218403" y="1552"/>
            <a:ext cx="11973597" cy="6856448"/>
          </a:xfrm>
          <a:custGeom>
            <a:avLst/>
            <a:gdLst/>
            <a:ahLst/>
            <a:cxnLst/>
            <a:rect l="l" t="t" r="r" b="b"/>
            <a:pathLst>
              <a:path w="11973597" h="6856448">
                <a:moveTo>
                  <a:pt x="878861" y="0"/>
                </a:moveTo>
                <a:lnTo>
                  <a:pt x="11973597" y="0"/>
                </a:lnTo>
                <a:lnTo>
                  <a:pt x="11973597" y="6856448"/>
                </a:lnTo>
                <a:lnTo>
                  <a:pt x="237931" y="6856448"/>
                </a:lnTo>
                <a:lnTo>
                  <a:pt x="184469" y="6618698"/>
                </a:lnTo>
                <a:cubicBezTo>
                  <a:pt x="-462357" y="3558944"/>
                  <a:pt x="793182" y="3365106"/>
                  <a:pt x="874775" y="311311"/>
                </a:cubicBezTo>
                <a:close/>
              </a:path>
            </a:pathLst>
          </a:custGeom>
        </p:spPr>
      </p:pic>
    </p:spTree>
    <p:extLst>
      <p:ext uri="{BB962C8B-B14F-4D97-AF65-F5344CB8AC3E}">
        <p14:creationId xmlns:p14="http://schemas.microsoft.com/office/powerpoint/2010/main" val="309254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EB4B092-D36A-DAF5-A69D-713C6E5181F0}"/>
              </a:ext>
            </a:extLst>
          </p:cNvPr>
          <p:cNvSpPr>
            <a:spLocks noGrp="1"/>
          </p:cNvSpPr>
          <p:nvPr>
            <p:ph type="title"/>
          </p:nvPr>
        </p:nvSpPr>
        <p:spPr>
          <a:xfrm>
            <a:off x="691079" y="725951"/>
            <a:ext cx="4927425" cy="1938525"/>
          </a:xfrm>
        </p:spPr>
        <p:txBody>
          <a:bodyPr>
            <a:normAutofit/>
          </a:bodyPr>
          <a:lstStyle/>
          <a:p>
            <a:r>
              <a:rPr lang="en-AU" dirty="0"/>
              <a:t>Recommendations</a:t>
            </a:r>
          </a:p>
        </p:txBody>
      </p:sp>
      <p:sp>
        <p:nvSpPr>
          <p:cNvPr id="48"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AF839B44-3987-83F9-6098-B46960C4EE8F}"/>
              </a:ext>
            </a:extLst>
          </p:cNvPr>
          <p:cNvSpPr>
            <a:spLocks noGrp="1"/>
          </p:cNvSpPr>
          <p:nvPr>
            <p:ph idx="1"/>
          </p:nvPr>
        </p:nvSpPr>
        <p:spPr>
          <a:xfrm>
            <a:off x="691079" y="2886116"/>
            <a:ext cx="4927425" cy="3245931"/>
          </a:xfrm>
        </p:spPr>
        <p:txBody>
          <a:bodyPr>
            <a:normAutofit/>
          </a:bodyPr>
          <a:lstStyle/>
          <a:p>
            <a:r>
              <a:rPr lang="en-US" dirty="0"/>
              <a:t>Improve construction quality</a:t>
            </a:r>
          </a:p>
          <a:p>
            <a:r>
              <a:rPr lang="en-US" dirty="0"/>
              <a:t>Expand living area </a:t>
            </a:r>
          </a:p>
          <a:p>
            <a:r>
              <a:rPr lang="en-US" dirty="0"/>
              <a:t>Add a bathroom</a:t>
            </a:r>
            <a:endParaRPr lang="en-AU" dirty="0"/>
          </a:p>
        </p:txBody>
      </p:sp>
      <p:pic>
        <p:nvPicPr>
          <p:cNvPr id="49" name="Picture 4" descr="Tape gun on cardboard box">
            <a:extLst>
              <a:ext uri="{FF2B5EF4-FFF2-40B4-BE49-F238E27FC236}">
                <a16:creationId xmlns:a16="http://schemas.microsoft.com/office/drawing/2014/main" id="{E955D3FC-3795-1C2E-50A2-BEB0FA976673}"/>
              </a:ext>
            </a:extLst>
          </p:cNvPr>
          <p:cNvPicPr>
            <a:picLocks noChangeAspect="1"/>
          </p:cNvPicPr>
          <p:nvPr/>
        </p:nvPicPr>
        <p:blipFill rotWithShape="1">
          <a:blip r:embed="rId2"/>
          <a:srcRect l="37206" r="5410"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4392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2522BB-0C71-943C-F01B-8BD6AA2FB4A7}"/>
              </a:ext>
            </a:extLst>
          </p:cNvPr>
          <p:cNvSpPr>
            <a:spLocks noGrp="1"/>
          </p:cNvSpPr>
          <p:nvPr>
            <p:ph type="title"/>
          </p:nvPr>
        </p:nvSpPr>
        <p:spPr>
          <a:xfrm>
            <a:off x="691079" y="725951"/>
            <a:ext cx="4923187" cy="5417452"/>
          </a:xfrm>
        </p:spPr>
        <p:txBody>
          <a:bodyPr anchor="ctr">
            <a:normAutofit/>
          </a:bodyPr>
          <a:lstStyle/>
          <a:p>
            <a:r>
              <a:rPr lang="en-AU" dirty="0"/>
              <a:t>Thank You</a:t>
            </a:r>
          </a:p>
        </p:txBody>
      </p:sp>
      <p:sp>
        <p:nvSpPr>
          <p:cNvPr id="9"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993DD67-69DD-45E6-0ED7-16ACA5713350}"/>
              </a:ext>
            </a:extLst>
          </p:cNvPr>
          <p:cNvSpPr>
            <a:spLocks noGrp="1"/>
          </p:cNvSpPr>
          <p:nvPr>
            <p:ph idx="1"/>
          </p:nvPr>
        </p:nvSpPr>
        <p:spPr>
          <a:xfrm>
            <a:off x="7086745" y="713048"/>
            <a:ext cx="4414176" cy="5449532"/>
          </a:xfrm>
        </p:spPr>
        <p:txBody>
          <a:bodyPr anchor="ctr">
            <a:normAutofit/>
          </a:bodyPr>
          <a:lstStyle/>
          <a:p>
            <a:r>
              <a:rPr lang="en-AU" dirty="0">
                <a:hlinkClick r:id="rId2"/>
              </a:rPr>
              <a:t>https://github.com/pinalnikhil/KingCountymultilinearregression.git</a:t>
            </a:r>
            <a:endParaRPr lang="en-AU" dirty="0"/>
          </a:p>
          <a:p>
            <a:endParaRPr lang="en-AU" dirty="0"/>
          </a:p>
        </p:txBody>
      </p:sp>
    </p:spTree>
    <p:extLst>
      <p:ext uri="{BB962C8B-B14F-4D97-AF65-F5344CB8AC3E}">
        <p14:creationId xmlns:p14="http://schemas.microsoft.com/office/powerpoint/2010/main" val="293726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2" name="Group 5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8BFE276-9C88-4510-6BA4-EB1FEFE0EE17}"/>
              </a:ext>
            </a:extLst>
          </p:cNvPr>
          <p:cNvSpPr>
            <a:spLocks noGrp="1"/>
          </p:cNvSpPr>
          <p:nvPr>
            <p:ph type="title"/>
          </p:nvPr>
        </p:nvSpPr>
        <p:spPr>
          <a:xfrm>
            <a:off x="691079" y="725951"/>
            <a:ext cx="4927425" cy="1938525"/>
          </a:xfrm>
        </p:spPr>
        <p:txBody>
          <a:bodyPr>
            <a:normAutofit/>
          </a:bodyPr>
          <a:lstStyle/>
          <a:p>
            <a:r>
              <a:rPr lang="en-AU"/>
              <a:t>Process</a:t>
            </a:r>
            <a:endParaRPr lang="en-AU" dirty="0"/>
          </a:p>
        </p:txBody>
      </p:sp>
      <p:sp>
        <p:nvSpPr>
          <p:cNvPr id="93" name="Right Triangle 88">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9426B58-092B-C403-383F-86F900077B73}"/>
              </a:ext>
            </a:extLst>
          </p:cNvPr>
          <p:cNvSpPr>
            <a:spLocks noGrp="1"/>
          </p:cNvSpPr>
          <p:nvPr>
            <p:ph idx="1"/>
          </p:nvPr>
        </p:nvSpPr>
        <p:spPr>
          <a:xfrm>
            <a:off x="691079" y="2886116"/>
            <a:ext cx="4927425" cy="3245931"/>
          </a:xfrm>
        </p:spPr>
        <p:txBody>
          <a:bodyPr>
            <a:normAutofit/>
          </a:bodyPr>
          <a:lstStyle/>
          <a:p>
            <a:r>
              <a:rPr lang="en-AU" dirty="0"/>
              <a:t>The Data</a:t>
            </a:r>
          </a:p>
          <a:p>
            <a:r>
              <a:rPr lang="en-AU" dirty="0"/>
              <a:t>Data cleaning and pre-processing.</a:t>
            </a:r>
          </a:p>
          <a:p>
            <a:r>
              <a:rPr lang="en-AU" dirty="0"/>
              <a:t>Exploring the data</a:t>
            </a:r>
          </a:p>
          <a:p>
            <a:r>
              <a:rPr lang="en-AU" dirty="0"/>
              <a:t>Building regression models </a:t>
            </a:r>
          </a:p>
          <a:p>
            <a:r>
              <a:rPr lang="en-AU" dirty="0"/>
              <a:t>Validation of the model</a:t>
            </a:r>
          </a:p>
          <a:p>
            <a:r>
              <a:rPr lang="en-AU" dirty="0"/>
              <a:t>Result</a:t>
            </a:r>
          </a:p>
          <a:p>
            <a:endParaRPr lang="en-AU" dirty="0"/>
          </a:p>
          <a:p>
            <a:endParaRPr lang="en-AU" dirty="0"/>
          </a:p>
        </p:txBody>
      </p:sp>
      <p:pic>
        <p:nvPicPr>
          <p:cNvPr id="49" name="Picture 4" descr="3D Hologram from iPad">
            <a:extLst>
              <a:ext uri="{FF2B5EF4-FFF2-40B4-BE49-F238E27FC236}">
                <a16:creationId xmlns:a16="http://schemas.microsoft.com/office/drawing/2014/main" id="{360BC87B-EA07-6CE2-3B67-1BDF13085255}"/>
              </a:ext>
            </a:extLst>
          </p:cNvPr>
          <p:cNvPicPr>
            <a:picLocks noChangeAspect="1"/>
          </p:cNvPicPr>
          <p:nvPr/>
        </p:nvPicPr>
        <p:blipFill rotWithShape="1">
          <a:blip r:embed="rId2"/>
          <a:srcRect l="12655" r="2996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8511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B964425-3E81-39BA-5059-3830D7734739}"/>
              </a:ext>
            </a:extLst>
          </p:cNvPr>
          <p:cNvSpPr>
            <a:spLocks noGrp="1"/>
          </p:cNvSpPr>
          <p:nvPr>
            <p:ph type="title"/>
          </p:nvPr>
        </p:nvSpPr>
        <p:spPr>
          <a:xfrm>
            <a:off x="6088653" y="725951"/>
            <a:ext cx="4927425" cy="1938525"/>
          </a:xfrm>
        </p:spPr>
        <p:txBody>
          <a:bodyPr>
            <a:normAutofit/>
          </a:bodyPr>
          <a:lstStyle/>
          <a:p>
            <a:r>
              <a:rPr lang="en-AU" dirty="0"/>
              <a:t>The Data</a:t>
            </a:r>
          </a:p>
        </p:txBody>
      </p:sp>
      <p:pic>
        <p:nvPicPr>
          <p:cNvPr id="5" name="Picture 4" descr="Houses in a village">
            <a:extLst>
              <a:ext uri="{FF2B5EF4-FFF2-40B4-BE49-F238E27FC236}">
                <a16:creationId xmlns:a16="http://schemas.microsoft.com/office/drawing/2014/main" id="{A276EB45-1178-C264-30E7-79736FCB1EF8}"/>
              </a:ext>
            </a:extLst>
          </p:cNvPr>
          <p:cNvPicPr>
            <a:picLocks noChangeAspect="1"/>
          </p:cNvPicPr>
          <p:nvPr/>
        </p:nvPicPr>
        <p:blipFill rotWithShape="1">
          <a:blip r:embed="rId2"/>
          <a:srcRect l="13266" r="22704"/>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CE75D43-5723-AF7D-FDE7-D54698A42A69}"/>
              </a:ext>
            </a:extLst>
          </p:cNvPr>
          <p:cNvSpPr>
            <a:spLocks noGrp="1"/>
          </p:cNvSpPr>
          <p:nvPr>
            <p:ph idx="1"/>
          </p:nvPr>
        </p:nvSpPr>
        <p:spPr>
          <a:xfrm>
            <a:off x="6088653" y="2886116"/>
            <a:ext cx="4927425" cy="3245931"/>
          </a:xfrm>
        </p:spPr>
        <p:txBody>
          <a:bodyPr>
            <a:normAutofit/>
          </a:bodyPr>
          <a:lstStyle/>
          <a:p>
            <a:r>
              <a:rPr lang="en-US" dirty="0"/>
              <a:t>The King County Housing Data Set contains information about the size, location, condition, and other features of houses</a:t>
            </a:r>
          </a:p>
          <a:p>
            <a:r>
              <a:rPr lang="en-US" dirty="0"/>
              <a:t>Id, date, price	bedrooms, bathrooms, sqft_living, </a:t>
            </a:r>
            <a:r>
              <a:rPr lang="en-US" dirty="0" err="1"/>
              <a:t>sqft_lot</a:t>
            </a:r>
            <a:r>
              <a:rPr lang="en-US" dirty="0"/>
              <a:t>, floors, waterfront, view, grade, sqft_above, sqft_basement, </a:t>
            </a:r>
            <a:r>
              <a:rPr lang="en-US" dirty="0" err="1"/>
              <a:t>yr_built</a:t>
            </a:r>
            <a:r>
              <a:rPr lang="en-US" dirty="0"/>
              <a:t>, </a:t>
            </a:r>
            <a:r>
              <a:rPr lang="en-US" dirty="0" err="1"/>
              <a:t>yr_renovated</a:t>
            </a:r>
            <a:r>
              <a:rPr lang="en-US" dirty="0"/>
              <a:t>, </a:t>
            </a:r>
            <a:r>
              <a:rPr lang="en-US" dirty="0" err="1"/>
              <a:t>zipcode</a:t>
            </a:r>
            <a:r>
              <a:rPr lang="en-US" dirty="0"/>
              <a:t>, </a:t>
            </a:r>
            <a:r>
              <a:rPr lang="en-US" dirty="0" err="1"/>
              <a:t>lat</a:t>
            </a:r>
            <a:r>
              <a:rPr lang="en-US" dirty="0"/>
              <a:t>, long sqft_living15, sqft_lot15</a:t>
            </a:r>
          </a:p>
          <a:p>
            <a:endParaRPr lang="en-AU" dirty="0"/>
          </a:p>
        </p:txBody>
      </p:sp>
    </p:spTree>
    <p:extLst>
      <p:ext uri="{BB962C8B-B14F-4D97-AF65-F5344CB8AC3E}">
        <p14:creationId xmlns:p14="http://schemas.microsoft.com/office/powerpoint/2010/main" val="5908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10">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64828F-94EE-927F-9886-C59E481CE645}"/>
              </a:ext>
            </a:extLst>
          </p:cNvPr>
          <p:cNvSpPr>
            <a:spLocks noGrp="1"/>
          </p:cNvSpPr>
          <p:nvPr>
            <p:ph type="title"/>
          </p:nvPr>
        </p:nvSpPr>
        <p:spPr>
          <a:xfrm>
            <a:off x="1182775" y="713047"/>
            <a:ext cx="9807426" cy="2173069"/>
          </a:xfrm>
        </p:spPr>
        <p:txBody>
          <a:bodyPr>
            <a:normAutofit/>
          </a:bodyPr>
          <a:lstStyle/>
          <a:p>
            <a:pPr algn="ctr"/>
            <a:r>
              <a:rPr lang="en-AU" dirty="0"/>
              <a:t>Business Problem</a:t>
            </a:r>
            <a:endParaRPr lang="en-AU"/>
          </a:p>
        </p:txBody>
      </p:sp>
      <p:sp>
        <p:nvSpPr>
          <p:cNvPr id="43" name="Right Triangle 42">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74D5686-96DA-43BA-FE16-C28AF1953A54}"/>
              </a:ext>
            </a:extLst>
          </p:cNvPr>
          <p:cNvSpPr>
            <a:spLocks noGrp="1"/>
          </p:cNvSpPr>
          <p:nvPr>
            <p:ph idx="1"/>
          </p:nvPr>
        </p:nvSpPr>
        <p:spPr>
          <a:xfrm>
            <a:off x="2159315" y="3428997"/>
            <a:ext cx="7886814" cy="2475570"/>
          </a:xfrm>
        </p:spPr>
        <p:txBody>
          <a:bodyPr>
            <a:normAutofit/>
          </a:bodyPr>
          <a:lstStyle/>
          <a:p>
            <a:pPr algn="ctr"/>
            <a:r>
              <a:rPr lang="en-US" dirty="0"/>
              <a:t>RGB need to provide prospective home sellers with guidance on how to improve the value of their home prior to listing, including the predicted increase in value expected based on improvements to features.</a:t>
            </a:r>
          </a:p>
          <a:p>
            <a:pPr algn="ctr"/>
            <a:endParaRPr lang="en-AU" dirty="0"/>
          </a:p>
        </p:txBody>
      </p:sp>
    </p:spTree>
    <p:extLst>
      <p:ext uri="{BB962C8B-B14F-4D97-AF65-F5344CB8AC3E}">
        <p14:creationId xmlns:p14="http://schemas.microsoft.com/office/powerpoint/2010/main" val="63478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8C4D-A61F-DA17-0199-C9DD7A82D03B}"/>
              </a:ext>
            </a:extLst>
          </p:cNvPr>
          <p:cNvSpPr>
            <a:spLocks noGrp="1"/>
          </p:cNvSpPr>
          <p:nvPr>
            <p:ph type="title"/>
          </p:nvPr>
        </p:nvSpPr>
        <p:spPr/>
        <p:txBody>
          <a:bodyPr/>
          <a:lstStyle/>
          <a:p>
            <a:r>
              <a:rPr lang="en-AU" dirty="0"/>
              <a:t>Exploring the Data</a:t>
            </a:r>
          </a:p>
        </p:txBody>
      </p:sp>
      <p:pic>
        <p:nvPicPr>
          <p:cNvPr id="2050" name="Picture 2">
            <a:extLst>
              <a:ext uri="{FF2B5EF4-FFF2-40B4-BE49-F238E27FC236}">
                <a16:creationId xmlns:a16="http://schemas.microsoft.com/office/drawing/2014/main" id="{12EDDDC7-51D2-6C83-3311-075EF41915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1079" y="2284557"/>
            <a:ext cx="4365132" cy="35639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6B3BFDD-BF28-5F0C-9294-A1DC050F4CA4}"/>
              </a:ext>
            </a:extLst>
          </p:cNvPr>
          <p:cNvPicPr>
            <a:picLocks noChangeAspect="1"/>
          </p:cNvPicPr>
          <p:nvPr/>
        </p:nvPicPr>
        <p:blipFill>
          <a:blip r:embed="rId3"/>
          <a:stretch>
            <a:fillRect/>
          </a:stretch>
        </p:blipFill>
        <p:spPr>
          <a:xfrm>
            <a:off x="6096000" y="2168414"/>
            <a:ext cx="4572000" cy="3686175"/>
          </a:xfrm>
          <a:prstGeom prst="rect">
            <a:avLst/>
          </a:prstGeom>
        </p:spPr>
      </p:pic>
    </p:spTree>
    <p:extLst>
      <p:ext uri="{BB962C8B-B14F-4D97-AF65-F5344CB8AC3E}">
        <p14:creationId xmlns:p14="http://schemas.microsoft.com/office/powerpoint/2010/main" val="386829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5" name="Group 5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B55C2E-F0D6-42D6-32C5-890D82B86EE3}"/>
              </a:ext>
            </a:extLst>
          </p:cNvPr>
          <p:cNvSpPr>
            <a:spLocks noGrp="1"/>
          </p:cNvSpPr>
          <p:nvPr>
            <p:ph type="title"/>
          </p:nvPr>
        </p:nvSpPr>
        <p:spPr>
          <a:xfrm>
            <a:off x="691079" y="725952"/>
            <a:ext cx="4038652" cy="1881178"/>
          </a:xfrm>
        </p:spPr>
        <p:txBody>
          <a:bodyPr>
            <a:normAutofit/>
          </a:bodyPr>
          <a:lstStyle/>
          <a:p>
            <a:r>
              <a:rPr lang="en-AU" dirty="0"/>
              <a:t>Histogram </a:t>
            </a:r>
          </a:p>
        </p:txBody>
      </p:sp>
      <p:sp>
        <p:nvSpPr>
          <p:cNvPr id="48" name="Content Placeholder 8">
            <a:extLst>
              <a:ext uri="{FF2B5EF4-FFF2-40B4-BE49-F238E27FC236}">
                <a16:creationId xmlns:a16="http://schemas.microsoft.com/office/drawing/2014/main" id="{A7F759C6-E61C-4B49-A0C2-EDE8FB480289}"/>
              </a:ext>
            </a:extLst>
          </p:cNvPr>
          <p:cNvSpPr>
            <a:spLocks noGrp="1"/>
          </p:cNvSpPr>
          <p:nvPr>
            <p:ph idx="1"/>
          </p:nvPr>
        </p:nvSpPr>
        <p:spPr>
          <a:xfrm>
            <a:off x="691079" y="2886117"/>
            <a:ext cx="4038652" cy="3276824"/>
          </a:xfrm>
        </p:spPr>
        <p:txBody>
          <a:bodyPr>
            <a:normAutofit/>
          </a:bodyPr>
          <a:lstStyle/>
          <a:p>
            <a:r>
              <a:rPr lang="en-US" b="0" i="0" dirty="0">
                <a:effectLst/>
                <a:latin typeface="-apple-system"/>
              </a:rPr>
              <a:t>Many of the variables do not follow a normal distribution, and the scales are dramatically different for some variables. This may create issues with satisfying all regression assumptions, but we'll address those issues as they arise. Regression does not require features to be normally distributed</a:t>
            </a:r>
            <a:endParaRPr lang="en-US" dirty="0"/>
          </a:p>
        </p:txBody>
      </p:sp>
      <p:pic>
        <p:nvPicPr>
          <p:cNvPr id="5" name="Content Placeholder 4">
            <a:extLst>
              <a:ext uri="{FF2B5EF4-FFF2-40B4-BE49-F238E27FC236}">
                <a16:creationId xmlns:a16="http://schemas.microsoft.com/office/drawing/2014/main" id="{EA38CF57-9D66-3CAE-8547-D06511A0B937}"/>
              </a:ext>
            </a:extLst>
          </p:cNvPr>
          <p:cNvPicPr>
            <a:picLocks noChangeAspect="1"/>
          </p:cNvPicPr>
          <p:nvPr/>
        </p:nvPicPr>
        <p:blipFill>
          <a:blip r:embed="rId2"/>
          <a:stretch>
            <a:fillRect/>
          </a:stretch>
        </p:blipFill>
        <p:spPr>
          <a:xfrm>
            <a:off x="4746343" y="170167"/>
            <a:ext cx="6761433" cy="6511463"/>
          </a:xfrm>
          <a:prstGeom prst="rect">
            <a:avLst/>
          </a:prstGeom>
        </p:spPr>
      </p:pic>
    </p:spTree>
    <p:extLst>
      <p:ext uri="{BB962C8B-B14F-4D97-AF65-F5344CB8AC3E}">
        <p14:creationId xmlns:p14="http://schemas.microsoft.com/office/powerpoint/2010/main" val="275393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3"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5" name="Group 4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6" name="Right Triangle 7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0E1C1CE-B03D-9F5E-FF96-AB52DD9E757E}"/>
              </a:ext>
            </a:extLst>
          </p:cNvPr>
          <p:cNvSpPr>
            <a:spLocks noGrp="1"/>
          </p:cNvSpPr>
          <p:nvPr>
            <p:ph type="title"/>
          </p:nvPr>
        </p:nvSpPr>
        <p:spPr>
          <a:xfrm>
            <a:off x="691078" y="722903"/>
            <a:ext cx="3930417" cy="2479772"/>
          </a:xfrm>
        </p:spPr>
        <p:txBody>
          <a:bodyPr vert="horz" lIns="91440" tIns="45720" rIns="91440" bIns="45720" rtlCol="0" anchor="b">
            <a:normAutofit/>
          </a:bodyPr>
          <a:lstStyle/>
          <a:p>
            <a:r>
              <a:rPr lang="en-US" sz="5000" b="1" i="0" dirty="0">
                <a:effectLst/>
              </a:rPr>
              <a:t>Checking correlations </a:t>
            </a:r>
            <a:br>
              <a:rPr lang="en-US" sz="5000" b="1" i="0" dirty="0">
                <a:effectLst/>
              </a:rPr>
            </a:br>
            <a:endParaRPr lang="en-US" sz="5000" dirty="0"/>
          </a:p>
        </p:txBody>
      </p:sp>
      <p:pic>
        <p:nvPicPr>
          <p:cNvPr id="4" name="Content Placeholder 3">
            <a:extLst>
              <a:ext uri="{FF2B5EF4-FFF2-40B4-BE49-F238E27FC236}">
                <a16:creationId xmlns:a16="http://schemas.microsoft.com/office/drawing/2014/main" id="{ED8702DE-CE94-4792-8BD0-73F458255B44}"/>
              </a:ext>
            </a:extLst>
          </p:cNvPr>
          <p:cNvPicPr>
            <a:picLocks noGrp="1" noChangeAspect="1"/>
          </p:cNvPicPr>
          <p:nvPr>
            <p:ph idx="1"/>
          </p:nvPr>
        </p:nvPicPr>
        <p:blipFill>
          <a:blip r:embed="rId2"/>
          <a:stretch>
            <a:fillRect/>
          </a:stretch>
        </p:blipFill>
        <p:spPr>
          <a:xfrm>
            <a:off x="5106340" y="1039417"/>
            <a:ext cx="6382411" cy="4770852"/>
          </a:xfrm>
          <a:prstGeom prst="rect">
            <a:avLst/>
          </a:prstGeom>
        </p:spPr>
      </p:pic>
    </p:spTree>
    <p:extLst>
      <p:ext uri="{BB962C8B-B14F-4D97-AF65-F5344CB8AC3E}">
        <p14:creationId xmlns:p14="http://schemas.microsoft.com/office/powerpoint/2010/main" val="365008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083" name="Group 308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84" name="Straight Connector 308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2" name="Straight Connector 309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3" name="Straight Connector 311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4" name="Straight Connector 311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116" name="Right Triangle 311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8F989F-01A7-3419-84AD-35DA6A7F07A1}"/>
              </a:ext>
            </a:extLst>
          </p:cNvPr>
          <p:cNvSpPr>
            <a:spLocks noGrp="1"/>
          </p:cNvSpPr>
          <p:nvPr>
            <p:ph type="title"/>
          </p:nvPr>
        </p:nvSpPr>
        <p:spPr>
          <a:xfrm>
            <a:off x="691079" y="725952"/>
            <a:ext cx="4038652" cy="1881178"/>
          </a:xfrm>
        </p:spPr>
        <p:txBody>
          <a:bodyPr>
            <a:normAutofit/>
          </a:bodyPr>
          <a:lstStyle/>
          <a:p>
            <a:r>
              <a:rPr lang="en-AU" b="1" i="0" dirty="0">
                <a:effectLst/>
                <a:latin typeface="-apple-system"/>
              </a:rPr>
              <a:t>Checking correlations</a:t>
            </a:r>
            <a:endParaRPr lang="en-AU" dirty="0"/>
          </a:p>
        </p:txBody>
      </p:sp>
      <p:sp>
        <p:nvSpPr>
          <p:cNvPr id="3078" name="Content Placeholder 3077">
            <a:extLst>
              <a:ext uri="{FF2B5EF4-FFF2-40B4-BE49-F238E27FC236}">
                <a16:creationId xmlns:a16="http://schemas.microsoft.com/office/drawing/2014/main" id="{9E60AC56-1C7B-1C44-36C9-141EBF820458}"/>
              </a:ext>
            </a:extLst>
          </p:cNvPr>
          <p:cNvSpPr>
            <a:spLocks noGrp="1"/>
          </p:cNvSpPr>
          <p:nvPr>
            <p:ph idx="1"/>
          </p:nvPr>
        </p:nvSpPr>
        <p:spPr>
          <a:xfrm>
            <a:off x="691079" y="2886117"/>
            <a:ext cx="4038652" cy="3276824"/>
          </a:xfrm>
        </p:spPr>
        <p:txBody>
          <a:bodyPr>
            <a:normAutofit/>
          </a:bodyPr>
          <a:lstStyle/>
          <a:p>
            <a:r>
              <a:rPr lang="en-US" b="0" i="0" dirty="0">
                <a:effectLst/>
                <a:latin typeface="-apple-system"/>
              </a:rPr>
              <a:t>There is no obvious linear correlation between the variables "floors," and "bedrooms" and </a:t>
            </a:r>
            <a:r>
              <a:rPr lang="en-US" dirty="0">
                <a:latin typeface="-apple-system"/>
              </a:rPr>
              <a:t>“waterfront” </a:t>
            </a:r>
            <a:r>
              <a:rPr lang="en-US" b="0" i="0" dirty="0">
                <a:effectLst/>
                <a:latin typeface="-apple-system"/>
              </a:rPr>
              <a:t>of a home. </a:t>
            </a:r>
            <a:r>
              <a:rPr lang="en-US" b="0" i="0" dirty="0" err="1">
                <a:effectLst/>
                <a:latin typeface="-apple-system"/>
              </a:rPr>
              <a:t>Sqft</a:t>
            </a:r>
            <a:r>
              <a:rPr lang="en-US" b="0" i="0" dirty="0">
                <a:effectLst/>
                <a:latin typeface="-apple-system"/>
              </a:rPr>
              <a:t> living will be employed in the multiple regression model because it has a better linear association with pricing than </a:t>
            </a:r>
            <a:r>
              <a:rPr lang="en-US" b="0" i="0" dirty="0" err="1">
                <a:effectLst/>
                <a:latin typeface="-apple-system"/>
              </a:rPr>
              <a:t>sqft</a:t>
            </a:r>
            <a:r>
              <a:rPr lang="en-US" b="0" i="0" dirty="0">
                <a:effectLst/>
                <a:latin typeface="-apple-system"/>
              </a:rPr>
              <a:t> lot.</a:t>
            </a:r>
            <a:endParaRPr lang="en-US" dirty="0"/>
          </a:p>
        </p:txBody>
      </p:sp>
      <p:pic>
        <p:nvPicPr>
          <p:cNvPr id="3074" name="Picture 2">
            <a:extLst>
              <a:ext uri="{FF2B5EF4-FFF2-40B4-BE49-F238E27FC236}">
                <a16:creationId xmlns:a16="http://schemas.microsoft.com/office/drawing/2014/main" id="{4E65631A-C65B-ACAC-F791-C6EB25E6F3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6333" y="170164"/>
            <a:ext cx="6867263" cy="634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4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3" name="Rectangle 13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74" name="Freeform: Shape 136">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9" name="Group 138">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0" name="Straight Connector 139">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69">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2" name="Right Triangle 171">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A1ED1F-8FE0-3632-A234-4AD856E9A37B}"/>
              </a:ext>
            </a:extLst>
          </p:cNvPr>
          <p:cNvSpPr>
            <a:spLocks noGrp="1"/>
          </p:cNvSpPr>
          <p:nvPr>
            <p:ph type="title"/>
          </p:nvPr>
        </p:nvSpPr>
        <p:spPr>
          <a:xfrm>
            <a:off x="691079" y="725951"/>
            <a:ext cx="5408027" cy="1442463"/>
          </a:xfrm>
        </p:spPr>
        <p:txBody>
          <a:bodyPr>
            <a:normAutofit/>
          </a:bodyPr>
          <a:lstStyle/>
          <a:p>
            <a:r>
              <a:rPr lang="en-AU" b="1" i="0">
                <a:effectLst/>
                <a:latin typeface="-apple-system"/>
              </a:rPr>
              <a:t>Multicollinearity</a:t>
            </a:r>
            <a:br>
              <a:rPr lang="en-AU" b="1" i="0">
                <a:effectLst/>
                <a:latin typeface="-apple-system"/>
              </a:rPr>
            </a:br>
            <a:endParaRPr lang="en-AU" dirty="0"/>
          </a:p>
        </p:txBody>
      </p:sp>
      <p:sp>
        <p:nvSpPr>
          <p:cNvPr id="88" name="Content Placeholder 7">
            <a:extLst>
              <a:ext uri="{FF2B5EF4-FFF2-40B4-BE49-F238E27FC236}">
                <a16:creationId xmlns:a16="http://schemas.microsoft.com/office/drawing/2014/main" id="{B0BE9206-FAAF-081B-F563-9A7756B5A2B5}"/>
              </a:ext>
            </a:extLst>
          </p:cNvPr>
          <p:cNvSpPr>
            <a:spLocks noGrp="1"/>
          </p:cNvSpPr>
          <p:nvPr>
            <p:ph idx="1"/>
          </p:nvPr>
        </p:nvSpPr>
        <p:spPr>
          <a:xfrm>
            <a:off x="691079" y="2340131"/>
            <a:ext cx="4424633" cy="3791918"/>
          </a:xfrm>
        </p:spPr>
        <p:txBody>
          <a:bodyPr>
            <a:normAutofit/>
          </a:bodyPr>
          <a:lstStyle/>
          <a:p>
            <a:pPr>
              <a:lnSpc>
                <a:spcPct val="100000"/>
              </a:lnSpc>
            </a:pPr>
            <a:r>
              <a:rPr lang="en-US" sz="1400"/>
              <a:t>price          1.000000</a:t>
            </a:r>
          </a:p>
          <a:p>
            <a:pPr>
              <a:lnSpc>
                <a:spcPct val="100000"/>
              </a:lnSpc>
            </a:pPr>
            <a:r>
              <a:rPr lang="en-US" sz="1400"/>
              <a:t>grade          0.635934</a:t>
            </a:r>
          </a:p>
          <a:p>
            <a:pPr>
              <a:lnSpc>
                <a:spcPct val="100000"/>
              </a:lnSpc>
            </a:pPr>
            <a:r>
              <a:rPr lang="en-US" sz="1400"/>
              <a:t>sqft_living    0.627438</a:t>
            </a:r>
          </a:p>
          <a:p>
            <a:pPr>
              <a:lnSpc>
                <a:spcPct val="100000"/>
              </a:lnSpc>
            </a:pPr>
            <a:r>
              <a:rPr lang="en-US" sz="1400"/>
              <a:t>bathrooms      0.460266</a:t>
            </a:r>
          </a:p>
          <a:p>
            <a:pPr>
              <a:lnSpc>
                <a:spcPct val="100000"/>
              </a:lnSpc>
            </a:pPr>
            <a:r>
              <a:rPr lang="en-US" sz="1400"/>
              <a:t>bedrooms       0.298955</a:t>
            </a:r>
          </a:p>
          <a:p>
            <a:pPr>
              <a:lnSpc>
                <a:spcPct val="100000"/>
              </a:lnSpc>
            </a:pPr>
            <a:r>
              <a:rPr lang="en-US" sz="1400"/>
              <a:t>floors         0.273616</a:t>
            </a:r>
          </a:p>
          <a:p>
            <a:pPr>
              <a:lnSpc>
                <a:spcPct val="100000"/>
              </a:lnSpc>
            </a:pPr>
            <a:r>
              <a:rPr lang="en-US" sz="1400"/>
              <a:t>sqft_lot       0.097296</a:t>
            </a:r>
          </a:p>
          <a:p>
            <a:pPr>
              <a:lnSpc>
                <a:spcPct val="100000"/>
              </a:lnSpc>
            </a:pPr>
            <a:r>
              <a:rPr lang="en-US" sz="1400"/>
              <a:t>yr_built       0.063956</a:t>
            </a:r>
          </a:p>
          <a:p>
            <a:pPr>
              <a:lnSpc>
                <a:spcPct val="100000"/>
              </a:lnSpc>
            </a:pPr>
            <a:r>
              <a:rPr lang="en-US" sz="1400"/>
              <a:t>waterfront     0.055232</a:t>
            </a:r>
          </a:p>
          <a:p>
            <a:pPr>
              <a:lnSpc>
                <a:spcPct val="100000"/>
              </a:lnSpc>
            </a:pPr>
            <a:r>
              <a:rPr lang="en-US" sz="1400"/>
              <a:t>condition      0.035714</a:t>
            </a:r>
          </a:p>
          <a:p>
            <a:pPr>
              <a:lnSpc>
                <a:spcPct val="100000"/>
              </a:lnSpc>
            </a:pPr>
            <a:r>
              <a:rPr lang="en-US" sz="1400"/>
              <a:t>Name: price, dtype: float64</a:t>
            </a:r>
            <a:endParaRPr lang="en-US" sz="1400" dirty="0"/>
          </a:p>
        </p:txBody>
      </p:sp>
      <p:pic>
        <p:nvPicPr>
          <p:cNvPr id="4" name="Content Placeholder 3">
            <a:extLst>
              <a:ext uri="{FF2B5EF4-FFF2-40B4-BE49-F238E27FC236}">
                <a16:creationId xmlns:a16="http://schemas.microsoft.com/office/drawing/2014/main" id="{8451D09D-B5B0-B1F6-4C14-54AB57127DF7}"/>
              </a:ext>
            </a:extLst>
          </p:cNvPr>
          <p:cNvPicPr>
            <a:picLocks noChangeAspect="1"/>
          </p:cNvPicPr>
          <p:nvPr/>
        </p:nvPicPr>
        <p:blipFill>
          <a:blip r:embed="rId2"/>
          <a:stretch>
            <a:fillRect/>
          </a:stretch>
        </p:blipFill>
        <p:spPr>
          <a:xfrm>
            <a:off x="4895558" y="0"/>
            <a:ext cx="7057186" cy="6400796"/>
          </a:xfrm>
          <a:prstGeom prst="rect">
            <a:avLst/>
          </a:prstGeom>
        </p:spPr>
      </p:pic>
    </p:spTree>
    <p:extLst>
      <p:ext uri="{BB962C8B-B14F-4D97-AF65-F5344CB8AC3E}">
        <p14:creationId xmlns:p14="http://schemas.microsoft.com/office/powerpoint/2010/main" val="3263652727"/>
      </p:ext>
    </p:extLst>
  </p:cSld>
  <p:clrMapOvr>
    <a:masterClrMapping/>
  </p:clrMapOvr>
</p:sld>
</file>

<file path=ppt/theme/theme1.xml><?xml version="1.0" encoding="utf-8"?>
<a:theme xmlns:a="http://schemas.openxmlformats.org/drawingml/2006/main" name="CosineVTI">
  <a:themeElements>
    <a:clrScheme name="AnalogousFromDarkSeed_2SEEDS">
      <a:dk1>
        <a:srgbClr val="000000"/>
      </a:dk1>
      <a:lt1>
        <a:srgbClr val="FFFFFF"/>
      </a:lt1>
      <a:dk2>
        <a:srgbClr val="20301B"/>
      </a:dk2>
      <a:lt2>
        <a:srgbClr val="F3F0F3"/>
      </a:lt2>
      <a:accent1>
        <a:srgbClr val="57B13B"/>
      </a:accent1>
      <a:accent2>
        <a:srgbClr val="89AD44"/>
      </a:accent2>
      <a:accent3>
        <a:srgbClr val="48B75B"/>
      </a:accent3>
      <a:accent4>
        <a:srgbClr val="3B97B1"/>
      </a:accent4>
      <a:accent5>
        <a:srgbClr val="4D77C3"/>
      </a:accent5>
      <a:accent6>
        <a:srgbClr val="514AB8"/>
      </a:accent6>
      <a:hlink>
        <a:srgbClr val="3C95B4"/>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52</TotalTime>
  <Words>472</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Arial Unicode MS</vt:lpstr>
      <vt:lpstr>Grandview</vt:lpstr>
      <vt:lpstr>Wingdings</vt:lpstr>
      <vt:lpstr>CosineVTI</vt:lpstr>
      <vt:lpstr>Housing Sale Price prediction with the King County Housing Dataset</vt:lpstr>
      <vt:lpstr>Process</vt:lpstr>
      <vt:lpstr>The Data</vt:lpstr>
      <vt:lpstr>Business Problem</vt:lpstr>
      <vt:lpstr>Exploring the Data</vt:lpstr>
      <vt:lpstr>Histogram </vt:lpstr>
      <vt:lpstr>Checking correlations  </vt:lpstr>
      <vt:lpstr>Checking correlations</vt:lpstr>
      <vt:lpstr>Multicollinearity </vt:lpstr>
      <vt:lpstr>Model Testing </vt:lpstr>
      <vt:lpstr>Final Model and Results</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Sale Price prediction with the King County Housing Dataset</dc:title>
  <dc:creator>Pinalben Patel</dc:creator>
  <cp:lastModifiedBy>Pinalben Patel</cp:lastModifiedBy>
  <cp:revision>1</cp:revision>
  <dcterms:created xsi:type="dcterms:W3CDTF">2023-02-14T01:11:29Z</dcterms:created>
  <dcterms:modified xsi:type="dcterms:W3CDTF">2023-02-14T07:30:16Z</dcterms:modified>
</cp:coreProperties>
</file>