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9E35-B887-44FB-9FE8-2D60E7A1693F}" v="27" dt="2022-12-21T06:59:0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alben Patel" userId="83bc64ebe8775069" providerId="LiveId" clId="{3FC99E35-B887-44FB-9FE8-2D60E7A1693F}"/>
    <pc:docChg chg="undo redo custSel addSld modSld">
      <pc:chgData name="Pinalben Patel" userId="83bc64ebe8775069" providerId="LiveId" clId="{3FC99E35-B887-44FB-9FE8-2D60E7A1693F}" dt="2022-12-21T07:07:35.283" v="461" actId="26606"/>
      <pc:docMkLst>
        <pc:docMk/>
      </pc:docMkLst>
      <pc:sldChg chg="addSp delSp modSp mod setBg addAnim delAnim setClrOvrMap">
        <pc:chgData name="Pinalben Patel" userId="83bc64ebe8775069" providerId="LiveId" clId="{3FC99E35-B887-44FB-9FE8-2D60E7A1693F}" dt="2022-12-21T06:51:33.004" v="76" actId="26606"/>
        <pc:sldMkLst>
          <pc:docMk/>
          <pc:sldMk cId="3568497749" sldId="256"/>
        </pc:sldMkLst>
        <pc:spChg chg="mod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2" creationId="{3D4E6985-DEAF-7B01-0428-B64F08F98A02}"/>
          </ac:spMkLst>
        </pc:spChg>
        <pc:spChg chg="mod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3" creationId="{E9B81C06-B264-21C2-8C14-D86136C726AD}"/>
          </ac:spMkLst>
        </pc:spChg>
        <pc:spChg chg="add del">
          <ac:chgData name="Pinalben Patel" userId="83bc64ebe8775069" providerId="LiveId" clId="{3FC99E35-B887-44FB-9FE8-2D60E7A1693F}" dt="2022-12-20T05:43:58.991" v="3" actId="26606"/>
          <ac:spMkLst>
            <pc:docMk/>
            <pc:sldMk cId="3568497749" sldId="256"/>
            <ac:spMk id="9" creationId="{C1DD1A8A-57D5-4A81-AD04-532B043C5611}"/>
          </ac:spMkLst>
        </pc:spChg>
        <pc:spChg chg="add del">
          <ac:chgData name="Pinalben Patel" userId="83bc64ebe8775069" providerId="LiveId" clId="{3FC99E35-B887-44FB-9FE8-2D60E7A1693F}" dt="2022-12-20T05:43:58.991" v="3" actId="26606"/>
          <ac:spMkLst>
            <pc:docMk/>
            <pc:sldMk cId="3568497749" sldId="256"/>
            <ac:spMk id="11" creationId="{007891EC-4501-44ED-A8C8-B11B6DB767AB}"/>
          </ac:spMkLst>
        </pc:spChg>
        <pc:spChg chg="add del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13" creationId="{AF2F604E-43BE-4DC3-B983-E071523364F8}"/>
          </ac:spMkLst>
        </pc:spChg>
        <pc:spChg chg="add del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14" creationId="{0671A8AE-40A1-4631-A6B8-581AFF065482}"/>
          </ac:spMkLst>
        </pc:spChg>
        <pc:spChg chg="add del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15" creationId="{08C9B587-E65E-4B52-B37C-ABEBB6E87928}"/>
          </ac:spMkLst>
        </pc:spChg>
        <pc:spChg chg="add del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17" creationId="{AB58EF07-17C2-48CF-ABB0-EEF1F17CB8F0}"/>
          </ac:spMkLst>
        </pc:spChg>
        <pc:spChg chg="add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22" creationId="{9B7AD9F6-8CE7-4299-8FC6-328F4DCD3FF9}"/>
          </ac:spMkLst>
        </pc:spChg>
        <pc:spChg chg="add">
          <ac:chgData name="Pinalben Patel" userId="83bc64ebe8775069" providerId="LiveId" clId="{3FC99E35-B887-44FB-9FE8-2D60E7A1693F}" dt="2022-12-21T06:51:33.004" v="76" actId="26606"/>
          <ac:spMkLst>
            <pc:docMk/>
            <pc:sldMk cId="3568497749" sldId="256"/>
            <ac:spMk id="24" creationId="{82580482-BA80-420A-8A05-C58E97F26B21}"/>
          </ac:spMkLst>
        </pc:spChg>
        <pc:picChg chg="add del">
          <ac:chgData name="Pinalben Patel" userId="83bc64ebe8775069" providerId="LiveId" clId="{3FC99E35-B887-44FB-9FE8-2D60E7A1693F}" dt="2022-12-20T05:43:58.991" v="3" actId="26606"/>
          <ac:picMkLst>
            <pc:docMk/>
            <pc:sldMk cId="3568497749" sldId="256"/>
            <ac:picMk id="5" creationId="{C2B0FFC1-528E-13B3-0D0E-944D3AB70E07}"/>
          </ac:picMkLst>
        </pc:picChg>
        <pc:picChg chg="add mod ord">
          <ac:chgData name="Pinalben Patel" userId="83bc64ebe8775069" providerId="LiveId" clId="{3FC99E35-B887-44FB-9FE8-2D60E7A1693F}" dt="2022-12-21T06:51:33.004" v="76" actId="26606"/>
          <ac:picMkLst>
            <pc:docMk/>
            <pc:sldMk cId="3568497749" sldId="256"/>
            <ac:picMk id="16" creationId="{0F7C91EE-DA82-B15F-1275-094EF03FCC4B}"/>
          </ac:picMkLst>
        </pc:picChg>
      </pc:sldChg>
      <pc:sldChg chg="addSp delSp modSp mod setBg addAnim setClrOvrMap">
        <pc:chgData name="Pinalben Patel" userId="83bc64ebe8775069" providerId="LiveId" clId="{3FC99E35-B887-44FB-9FE8-2D60E7A1693F}" dt="2022-12-21T06:51:12.337" v="75" actId="26606"/>
        <pc:sldMkLst>
          <pc:docMk/>
          <pc:sldMk cId="2510383686" sldId="257"/>
        </pc:sldMkLst>
        <pc:spChg chg="mod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2" creationId="{E9BA24CA-F7D4-2201-7628-1FC2E9ECD06B}"/>
          </ac:spMkLst>
        </pc:spChg>
        <pc:spChg chg="mod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3" creationId="{3B9C9932-27C7-09AB-CF57-7E7A884BEC53}"/>
          </ac:spMkLst>
        </pc:spChg>
        <pc:spChg chg="add del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8" creationId="{EA67B5B4-3A24-436E-B663-1B2EBFF8A0CD}"/>
          </ac:spMkLst>
        </pc:spChg>
        <pc:spChg chg="add del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10" creationId="{987FDF89-C993-41F4-A1B8-DBAFF16008A9}"/>
          </ac:spMkLst>
        </pc:spChg>
        <pc:spChg chg="add del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12" creationId="{D1D7179B-FF7C-482F-B3D9-2BE9ED1139F9}"/>
          </ac:spMkLst>
        </pc:spChg>
        <pc:spChg chg="add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18" creationId="{F13C74B1-5B17-4795-BED0-7140497B445A}"/>
          </ac:spMkLst>
        </pc:spChg>
        <pc:spChg chg="add">
          <ac:chgData name="Pinalben Patel" userId="83bc64ebe8775069" providerId="LiveId" clId="{3FC99E35-B887-44FB-9FE8-2D60E7A1693F}" dt="2022-12-21T06:51:12.337" v="75" actId="26606"/>
          <ac:spMkLst>
            <pc:docMk/>
            <pc:sldMk cId="2510383686" sldId="257"/>
            <ac:spMk id="20" creationId="{D4974D33-8DC5-464E-8C6D-BE58F0669C17}"/>
          </ac:spMkLst>
        </pc:spChg>
        <pc:picChg chg="add del">
          <ac:chgData name="Pinalben Patel" userId="83bc64ebe8775069" providerId="LiveId" clId="{3FC99E35-B887-44FB-9FE8-2D60E7A1693F}" dt="2022-12-21T06:51:12.326" v="74" actId="26606"/>
          <ac:picMkLst>
            <pc:docMk/>
            <pc:sldMk cId="2510383686" sldId="257"/>
            <ac:picMk id="14" creationId="{815DDCB0-5969-7710-F166-193F59815BAB}"/>
          </ac:picMkLst>
        </pc:picChg>
        <pc:picChg chg="add">
          <ac:chgData name="Pinalben Patel" userId="83bc64ebe8775069" providerId="LiveId" clId="{3FC99E35-B887-44FB-9FE8-2D60E7A1693F}" dt="2022-12-21T06:51:12.337" v="75" actId="26606"/>
          <ac:picMkLst>
            <pc:docMk/>
            <pc:sldMk cId="2510383686" sldId="257"/>
            <ac:picMk id="16" creationId="{423A3D10-A20D-305B-157C-A76EE4108B6F}"/>
          </ac:picMkLst>
        </pc:picChg>
      </pc:sldChg>
      <pc:sldChg chg="addSp modSp new mod setBg">
        <pc:chgData name="Pinalben Patel" userId="83bc64ebe8775069" providerId="LiveId" clId="{3FC99E35-B887-44FB-9FE8-2D60E7A1693F}" dt="2022-12-21T06:50:55.792" v="72" actId="26606"/>
        <pc:sldMkLst>
          <pc:docMk/>
          <pc:sldMk cId="506367260" sldId="258"/>
        </pc:sldMkLst>
        <pc:spChg chg="mod">
          <ac:chgData name="Pinalben Patel" userId="83bc64ebe8775069" providerId="LiveId" clId="{3FC99E35-B887-44FB-9FE8-2D60E7A1693F}" dt="2022-12-21T06:50:55.792" v="72" actId="26606"/>
          <ac:spMkLst>
            <pc:docMk/>
            <pc:sldMk cId="506367260" sldId="258"/>
            <ac:spMk id="2" creationId="{477FED3C-70CB-D18B-5937-61AB0629A214}"/>
          </ac:spMkLst>
        </pc:spChg>
        <pc:spChg chg="mod">
          <ac:chgData name="Pinalben Patel" userId="83bc64ebe8775069" providerId="LiveId" clId="{3FC99E35-B887-44FB-9FE8-2D60E7A1693F}" dt="2022-12-21T06:50:55.792" v="72" actId="26606"/>
          <ac:spMkLst>
            <pc:docMk/>
            <pc:sldMk cId="506367260" sldId="258"/>
            <ac:spMk id="3" creationId="{566F8EE1-5012-0437-FDEF-F0382BAB4C8B}"/>
          </ac:spMkLst>
        </pc:spChg>
        <pc:picChg chg="add">
          <ac:chgData name="Pinalben Patel" userId="83bc64ebe8775069" providerId="LiveId" clId="{3FC99E35-B887-44FB-9FE8-2D60E7A1693F}" dt="2022-12-21T06:50:55.792" v="72" actId="26606"/>
          <ac:picMkLst>
            <pc:docMk/>
            <pc:sldMk cId="506367260" sldId="258"/>
            <ac:picMk id="5" creationId="{08BD32A1-0B5D-FB67-2412-97218F58884C}"/>
          </ac:picMkLst>
        </pc:picChg>
        <pc:cxnChg chg="add">
          <ac:chgData name="Pinalben Patel" userId="83bc64ebe8775069" providerId="LiveId" clId="{3FC99E35-B887-44FB-9FE8-2D60E7A1693F}" dt="2022-12-21T06:50:55.792" v="72" actId="26606"/>
          <ac:cxnSpMkLst>
            <pc:docMk/>
            <pc:sldMk cId="506367260" sldId="258"/>
            <ac:cxnSpMk id="9" creationId="{A7F400EE-A8A5-48AF-B4D6-291B52C6F0B0}"/>
          </ac:cxnSpMkLst>
        </pc:cxnChg>
      </pc:sldChg>
      <pc:sldChg chg="addSp delSp modSp new mod setBg">
        <pc:chgData name="Pinalben Patel" userId="83bc64ebe8775069" providerId="LiveId" clId="{3FC99E35-B887-44FB-9FE8-2D60E7A1693F}" dt="2022-12-21T07:00:23.961" v="286" actId="20577"/>
        <pc:sldMkLst>
          <pc:docMk/>
          <pc:sldMk cId="2910813436" sldId="259"/>
        </pc:sldMkLst>
        <pc:spChg chg="mod">
          <ac:chgData name="Pinalben Patel" userId="83bc64ebe8775069" providerId="LiveId" clId="{3FC99E35-B887-44FB-9FE8-2D60E7A1693F}" dt="2022-12-21T07:00:23.961" v="286" actId="20577"/>
          <ac:spMkLst>
            <pc:docMk/>
            <pc:sldMk cId="2910813436" sldId="259"/>
            <ac:spMk id="2" creationId="{30D004B9-74BD-AFF0-7D52-E2954C11C182}"/>
          </ac:spMkLst>
        </pc:spChg>
        <pc:spChg chg="add del mod">
          <ac:chgData name="Pinalben Patel" userId="83bc64ebe8775069" providerId="LiveId" clId="{3FC99E35-B887-44FB-9FE8-2D60E7A1693F}" dt="2022-12-21T07:00:16.490" v="278" actId="26606"/>
          <ac:spMkLst>
            <pc:docMk/>
            <pc:sldMk cId="2910813436" sldId="259"/>
            <ac:spMk id="3" creationId="{664424C7-98D5-F3A1-B2AD-340680F0464A}"/>
          </ac:spMkLst>
        </pc:spChg>
        <pc:spChg chg="add del">
          <ac:chgData name="Pinalben Patel" userId="83bc64ebe8775069" providerId="LiveId" clId="{3FC99E35-B887-44FB-9FE8-2D60E7A1693F}" dt="2022-12-21T07:00:16.474" v="277" actId="26606"/>
          <ac:spMkLst>
            <pc:docMk/>
            <pc:sldMk cId="2910813436" sldId="259"/>
            <ac:spMk id="8" creationId="{B775CD93-9DF2-48CB-9F57-1BCA9A46C7FA}"/>
          </ac:spMkLst>
        </pc:spChg>
        <pc:spChg chg="add del">
          <ac:chgData name="Pinalben Patel" userId="83bc64ebe8775069" providerId="LiveId" clId="{3FC99E35-B887-44FB-9FE8-2D60E7A1693F}" dt="2022-12-21T06:56:35.877" v="202" actId="26606"/>
          <ac:spMkLst>
            <pc:docMk/>
            <pc:sldMk cId="2910813436" sldId="259"/>
            <ac:spMk id="9" creationId="{B819A166-7571-4003-A6B8-B62034C3ED30}"/>
          </ac:spMkLst>
        </pc:spChg>
        <pc:spChg chg="add del">
          <ac:chgData name="Pinalben Patel" userId="83bc64ebe8775069" providerId="LiveId" clId="{3FC99E35-B887-44FB-9FE8-2D60E7A1693F}" dt="2022-12-21T07:00:16.474" v="277" actId="26606"/>
          <ac:spMkLst>
            <pc:docMk/>
            <pc:sldMk cId="2910813436" sldId="259"/>
            <ac:spMk id="10" creationId="{6166C6D1-23AC-49C4-BA07-238E4E9F8CEB}"/>
          </ac:spMkLst>
        </pc:spChg>
        <pc:spChg chg="add del">
          <ac:chgData name="Pinalben Patel" userId="83bc64ebe8775069" providerId="LiveId" clId="{3FC99E35-B887-44FB-9FE8-2D60E7A1693F}" dt="2022-12-21T07:00:16.474" v="277" actId="26606"/>
          <ac:spMkLst>
            <pc:docMk/>
            <pc:sldMk cId="2910813436" sldId="259"/>
            <ac:spMk id="12" creationId="{1C091803-41C2-48E0-9228-5148460C7479}"/>
          </ac:spMkLst>
        </pc:spChg>
        <pc:spChg chg="add">
          <ac:chgData name="Pinalben Patel" userId="83bc64ebe8775069" providerId="LiveId" clId="{3FC99E35-B887-44FB-9FE8-2D60E7A1693F}" dt="2022-12-21T07:00:16.490" v="278" actId="26606"/>
          <ac:spMkLst>
            <pc:docMk/>
            <pc:sldMk cId="2910813436" sldId="259"/>
            <ac:spMk id="14" creationId="{1C091803-41C2-48E0-9228-5148460C7479}"/>
          </ac:spMkLst>
        </pc:spChg>
        <pc:spChg chg="add">
          <ac:chgData name="Pinalben Patel" userId="83bc64ebe8775069" providerId="LiveId" clId="{3FC99E35-B887-44FB-9FE8-2D60E7A1693F}" dt="2022-12-21T07:00:16.490" v="278" actId="26606"/>
          <ac:spMkLst>
            <pc:docMk/>
            <pc:sldMk cId="2910813436" sldId="259"/>
            <ac:spMk id="15" creationId="{B775CD93-9DF2-48CB-9F57-1BCA9A46C7FA}"/>
          </ac:spMkLst>
        </pc:spChg>
        <pc:spChg chg="add">
          <ac:chgData name="Pinalben Patel" userId="83bc64ebe8775069" providerId="LiveId" clId="{3FC99E35-B887-44FB-9FE8-2D60E7A1693F}" dt="2022-12-21T07:00:16.490" v="278" actId="26606"/>
          <ac:spMkLst>
            <pc:docMk/>
            <pc:sldMk cId="2910813436" sldId="259"/>
            <ac:spMk id="16" creationId="{6166C6D1-23AC-49C4-BA07-238E4E9F8CEB}"/>
          </ac:spMkLst>
        </pc:spChg>
        <pc:spChg chg="add">
          <ac:chgData name="Pinalben Patel" userId="83bc64ebe8775069" providerId="LiveId" clId="{3FC99E35-B887-44FB-9FE8-2D60E7A1693F}" dt="2022-12-21T07:00:16.490" v="278" actId="26606"/>
          <ac:spMkLst>
            <pc:docMk/>
            <pc:sldMk cId="2910813436" sldId="259"/>
            <ac:spMk id="17" creationId="{E186B68C-84BC-4A6E-99D1-EE87483C1349}"/>
          </ac:spMkLst>
        </pc:spChg>
        <pc:spChg chg="add del">
          <ac:chgData name="Pinalben Patel" userId="83bc64ebe8775069" providerId="LiveId" clId="{3FC99E35-B887-44FB-9FE8-2D60E7A1693F}" dt="2022-12-21T06:58:14.209" v="228" actId="26606"/>
          <ac:spMkLst>
            <pc:docMk/>
            <pc:sldMk cId="2910813436" sldId="259"/>
            <ac:spMk id="18" creationId="{42285737-90EE-47DC-AC80-8AE156B11969}"/>
          </ac:spMkLst>
        </pc:spChg>
        <pc:grpChg chg="add del">
          <ac:chgData name="Pinalben Patel" userId="83bc64ebe8775069" providerId="LiveId" clId="{3FC99E35-B887-44FB-9FE8-2D60E7A1693F}" dt="2022-12-21T06:58:14.209" v="228" actId="26606"/>
          <ac:grpSpMkLst>
            <pc:docMk/>
            <pc:sldMk cId="2910813436" sldId="259"/>
            <ac:grpSpMk id="11" creationId="{B57BDC17-F1B3-455F-BBF1-680AA1F25C06}"/>
          </ac:grpSpMkLst>
        </pc:grpChg>
        <pc:graphicFrameChg chg="add del">
          <ac:chgData name="Pinalben Patel" userId="83bc64ebe8775069" providerId="LiveId" clId="{3FC99E35-B887-44FB-9FE8-2D60E7A1693F}" dt="2022-12-21T06:56:35.877" v="202" actId="26606"/>
          <ac:graphicFrameMkLst>
            <pc:docMk/>
            <pc:sldMk cId="2910813436" sldId="259"/>
            <ac:graphicFrameMk id="5" creationId="{FB67939D-2826-2945-7E4B-8F467ABA5685}"/>
          </ac:graphicFrameMkLst>
        </pc:graphicFrameChg>
        <pc:graphicFrameChg chg="add del mod">
          <ac:chgData name="Pinalben Patel" userId="83bc64ebe8775069" providerId="LiveId" clId="{3FC99E35-B887-44FB-9FE8-2D60E7A1693F}" dt="2022-12-21T06:58:14.209" v="228" actId="26606"/>
          <ac:graphicFrameMkLst>
            <pc:docMk/>
            <pc:sldMk cId="2910813436" sldId="259"/>
            <ac:graphicFrameMk id="19" creationId="{3A8CB7FF-9BBB-C8C8-E71C-7440D36CFDBD}"/>
          </ac:graphicFrameMkLst>
        </pc:graphicFrameChg>
      </pc:sldChg>
      <pc:sldChg chg="addSp delSp modSp new mod setBg">
        <pc:chgData name="Pinalben Patel" userId="83bc64ebe8775069" providerId="LiveId" clId="{3FC99E35-B887-44FB-9FE8-2D60E7A1693F}" dt="2022-12-21T07:03:44.914" v="366" actId="26606"/>
        <pc:sldMkLst>
          <pc:docMk/>
          <pc:sldMk cId="2727169532" sldId="260"/>
        </pc:sldMkLst>
        <pc:spChg chg="mod">
          <ac:chgData name="Pinalben Patel" userId="83bc64ebe8775069" providerId="LiveId" clId="{3FC99E35-B887-44FB-9FE8-2D60E7A1693F}" dt="2022-12-21T07:03:44.914" v="366" actId="26606"/>
          <ac:spMkLst>
            <pc:docMk/>
            <pc:sldMk cId="2727169532" sldId="260"/>
            <ac:spMk id="2" creationId="{59CB9B67-2720-A116-25C7-2DFB5917D344}"/>
          </ac:spMkLst>
        </pc:spChg>
        <pc:spChg chg="add del mod">
          <ac:chgData name="Pinalben Patel" userId="83bc64ebe8775069" providerId="LiveId" clId="{3FC99E35-B887-44FB-9FE8-2D60E7A1693F}" dt="2022-12-21T07:03:44.914" v="366" actId="26606"/>
          <ac:spMkLst>
            <pc:docMk/>
            <pc:sldMk cId="2727169532" sldId="260"/>
            <ac:spMk id="3" creationId="{146B2FCF-AFB7-10E5-65C9-5143A24903E3}"/>
          </ac:spMkLst>
        </pc:spChg>
        <pc:spChg chg="add">
          <ac:chgData name="Pinalben Patel" userId="83bc64ebe8775069" providerId="LiveId" clId="{3FC99E35-B887-44FB-9FE8-2D60E7A1693F}" dt="2022-12-21T07:03:44.914" v="366" actId="26606"/>
          <ac:spMkLst>
            <pc:docMk/>
            <pc:sldMk cId="2727169532" sldId="260"/>
            <ac:spMk id="9" creationId="{B4147794-66B7-4CDE-BC75-BBDC48B2FCEB}"/>
          </ac:spMkLst>
        </pc:spChg>
        <pc:spChg chg="add">
          <ac:chgData name="Pinalben Patel" userId="83bc64ebe8775069" providerId="LiveId" clId="{3FC99E35-B887-44FB-9FE8-2D60E7A1693F}" dt="2022-12-21T07:03:44.914" v="366" actId="26606"/>
          <ac:spMkLst>
            <pc:docMk/>
            <pc:sldMk cId="2727169532" sldId="260"/>
            <ac:spMk id="11" creationId="{41202E79-1236-4DF8-9921-F47A0B079C13}"/>
          </ac:spMkLst>
        </pc:spChg>
        <pc:spChg chg="add">
          <ac:chgData name="Pinalben Patel" userId="83bc64ebe8775069" providerId="LiveId" clId="{3FC99E35-B887-44FB-9FE8-2D60E7A1693F}" dt="2022-12-21T07:03:44.914" v="366" actId="26606"/>
          <ac:spMkLst>
            <pc:docMk/>
            <pc:sldMk cId="2727169532" sldId="260"/>
            <ac:spMk id="12" creationId="{146B2FCF-AFB7-10E5-65C9-5143A24903E3}"/>
          </ac:spMkLst>
        </pc:spChg>
        <pc:graphicFrameChg chg="add del">
          <ac:chgData name="Pinalben Patel" userId="83bc64ebe8775069" providerId="LiveId" clId="{3FC99E35-B887-44FB-9FE8-2D60E7A1693F}" dt="2022-12-21T07:03:31.824" v="363" actId="26606"/>
          <ac:graphicFrameMkLst>
            <pc:docMk/>
            <pc:sldMk cId="2727169532" sldId="260"/>
            <ac:graphicFrameMk id="5" creationId="{62189A6B-68EF-F6BE-2E4C-85EA2D56E2A7}"/>
          </ac:graphicFrameMkLst>
        </pc:graphicFrameChg>
        <pc:graphicFrameChg chg="add del">
          <ac:chgData name="Pinalben Patel" userId="83bc64ebe8775069" providerId="LiveId" clId="{3FC99E35-B887-44FB-9FE8-2D60E7A1693F}" dt="2022-12-21T07:03:44.899" v="365" actId="26606"/>
          <ac:graphicFrameMkLst>
            <pc:docMk/>
            <pc:sldMk cId="2727169532" sldId="260"/>
            <ac:graphicFrameMk id="7" creationId="{CAEA0CEF-99CF-B7AC-AE47-C7D38E431BCB}"/>
          </ac:graphicFrameMkLst>
        </pc:graphicFrameChg>
        <pc:picChg chg="add">
          <ac:chgData name="Pinalben Patel" userId="83bc64ebe8775069" providerId="LiveId" clId="{3FC99E35-B887-44FB-9FE8-2D60E7A1693F}" dt="2022-12-21T07:03:44.914" v="366" actId="26606"/>
          <ac:picMkLst>
            <pc:docMk/>
            <pc:sldMk cId="2727169532" sldId="260"/>
            <ac:picMk id="10" creationId="{D7EE9DCA-B105-FC57-D32E-28632FFBBB5A}"/>
          </ac:picMkLst>
        </pc:picChg>
      </pc:sldChg>
      <pc:sldChg chg="addSp delSp modSp new mod setBg">
        <pc:chgData name="Pinalben Patel" userId="83bc64ebe8775069" providerId="LiveId" clId="{3FC99E35-B887-44FB-9FE8-2D60E7A1693F}" dt="2022-12-21T07:05:14.730" v="412" actId="26606"/>
        <pc:sldMkLst>
          <pc:docMk/>
          <pc:sldMk cId="4206368305" sldId="261"/>
        </pc:sldMkLst>
        <pc:spChg chg="mo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2" creationId="{9E5BFC0F-D930-DB6C-F988-8D99D9B0C36A}"/>
          </ac:spMkLst>
        </pc:spChg>
        <pc:spChg chg="del mo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3" creationId="{970B8C7C-7939-8C2D-EDE3-E83546BEA21A}"/>
          </ac:spMkLst>
        </pc:spChg>
        <pc:spChg chg="add del">
          <ac:chgData name="Pinalben Patel" userId="83bc64ebe8775069" providerId="LiveId" clId="{3FC99E35-B887-44FB-9FE8-2D60E7A1693F}" dt="2022-12-21T07:04:17.819" v="383" actId="26606"/>
          <ac:spMkLst>
            <pc:docMk/>
            <pc:sldMk cId="4206368305" sldId="261"/>
            <ac:spMk id="9" creationId="{73AD41DB-DF9F-49BC-85AE-6AB1840AD517}"/>
          </ac:spMkLst>
        </pc:spChg>
        <pc:spChg chg="add del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15" creationId="{F13C74B1-5B17-4795-BED0-7140497B445A}"/>
          </ac:spMkLst>
        </pc:spChg>
        <pc:spChg chg="add del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16" creationId="{D4974D33-8DC5-464E-8C6D-BE58F0669C17}"/>
          </ac:spMkLst>
        </pc:spChg>
        <pc:spChg chg="ad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22" creationId="{A1D7EC86-7CB9-431D-8AC3-8AAF0440B162}"/>
          </ac:spMkLst>
        </pc:spChg>
        <pc:spChg chg="ad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24" creationId="{D4B9777F-B610-419B-9193-80306388F3E2}"/>
          </ac:spMkLst>
        </pc:spChg>
        <pc:spChg chg="ad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26" creationId="{311F016A-A753-449B-9EA6-322199B7119E}"/>
          </ac:spMkLst>
        </pc:spChg>
        <pc:spChg chg="ad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28" creationId="{95106A28-883A-4993-BF9E-C403B81A8D66}"/>
          </ac:spMkLst>
        </pc:spChg>
        <pc:spChg chg="add">
          <ac:chgData name="Pinalben Patel" userId="83bc64ebe8775069" providerId="LiveId" clId="{3FC99E35-B887-44FB-9FE8-2D60E7A1693F}" dt="2022-12-21T07:05:14.730" v="412" actId="26606"/>
          <ac:spMkLst>
            <pc:docMk/>
            <pc:sldMk cId="4206368305" sldId="261"/>
            <ac:spMk id="30" creationId="{F5AE4E4F-9F4C-43ED-8299-9BD63B74E8F0}"/>
          </ac:spMkLst>
        </pc:spChg>
        <pc:grpChg chg="add del">
          <ac:chgData name="Pinalben Patel" userId="83bc64ebe8775069" providerId="LiveId" clId="{3FC99E35-B887-44FB-9FE8-2D60E7A1693F}" dt="2022-12-21T07:04:17.819" v="383" actId="26606"/>
          <ac:grpSpMkLst>
            <pc:docMk/>
            <pc:sldMk cId="4206368305" sldId="261"/>
            <ac:grpSpMk id="11" creationId="{A4AE1828-51FD-4AD7-BCF6-9AF5C696CE5D}"/>
          </ac:grpSpMkLst>
        </pc:grpChg>
        <pc:picChg chg="add del">
          <ac:chgData name="Pinalben Patel" userId="83bc64ebe8775069" providerId="LiveId" clId="{3FC99E35-B887-44FB-9FE8-2D60E7A1693F}" dt="2022-12-21T07:04:17.819" v="383" actId="26606"/>
          <ac:picMkLst>
            <pc:docMk/>
            <pc:sldMk cId="4206368305" sldId="261"/>
            <ac:picMk id="5" creationId="{58849B6C-2809-A505-872A-F2713F9E9230}"/>
          </ac:picMkLst>
        </pc:picChg>
        <pc:picChg chg="add mod">
          <ac:chgData name="Pinalben Patel" userId="83bc64ebe8775069" providerId="LiveId" clId="{3FC99E35-B887-44FB-9FE8-2D60E7A1693F}" dt="2022-12-21T07:05:14.730" v="412" actId="26606"/>
          <ac:picMkLst>
            <pc:docMk/>
            <pc:sldMk cId="4206368305" sldId="261"/>
            <ac:picMk id="17" creationId="{AB05EE5A-7E57-C5DD-B9D0-98111DCD7944}"/>
          </ac:picMkLst>
        </pc:picChg>
      </pc:sldChg>
      <pc:sldChg chg="addSp delSp modSp new mod">
        <pc:chgData name="Pinalben Patel" userId="83bc64ebe8775069" providerId="LiveId" clId="{3FC99E35-B887-44FB-9FE8-2D60E7A1693F}" dt="2022-12-21T07:07:35.283" v="461" actId="26606"/>
        <pc:sldMkLst>
          <pc:docMk/>
          <pc:sldMk cId="3473502953" sldId="262"/>
        </pc:sldMkLst>
        <pc:spChg chg="mod">
          <ac:chgData name="Pinalben Patel" userId="83bc64ebe8775069" providerId="LiveId" clId="{3FC99E35-B887-44FB-9FE8-2D60E7A1693F}" dt="2022-12-21T07:05:41.923" v="419" actId="20577"/>
          <ac:spMkLst>
            <pc:docMk/>
            <pc:sldMk cId="3473502953" sldId="262"/>
            <ac:spMk id="2" creationId="{6A4635F6-1D1F-ACBD-F12A-893711EA730E}"/>
          </ac:spMkLst>
        </pc:spChg>
        <pc:spChg chg="add del mod">
          <ac:chgData name="Pinalben Patel" userId="83bc64ebe8775069" providerId="LiveId" clId="{3FC99E35-B887-44FB-9FE8-2D60E7A1693F}" dt="2022-12-21T07:07:35.283" v="461" actId="26606"/>
          <ac:spMkLst>
            <pc:docMk/>
            <pc:sldMk cId="3473502953" sldId="262"/>
            <ac:spMk id="3" creationId="{0000B97D-CEA1-2BF1-12D7-D079FE4AAB43}"/>
          </ac:spMkLst>
        </pc:spChg>
        <pc:graphicFrameChg chg="add del">
          <ac:chgData name="Pinalben Patel" userId="83bc64ebe8775069" providerId="LiveId" clId="{3FC99E35-B887-44FB-9FE8-2D60E7A1693F}" dt="2022-12-21T07:07:35.235" v="460" actId="26606"/>
          <ac:graphicFrameMkLst>
            <pc:docMk/>
            <pc:sldMk cId="3473502953" sldId="262"/>
            <ac:graphicFrameMk id="5" creationId="{A7DCD8E1-D3F6-1B59-D35B-7A37907BE59B}"/>
          </ac:graphicFrameMkLst>
        </pc:graphicFrameChg>
        <pc:graphicFrameChg chg="add">
          <ac:chgData name="Pinalben Patel" userId="83bc64ebe8775069" providerId="LiveId" clId="{3FC99E35-B887-44FB-9FE8-2D60E7A1693F}" dt="2022-12-21T07:07:35.283" v="461" actId="26606"/>
          <ac:graphicFrameMkLst>
            <pc:docMk/>
            <pc:sldMk cId="3473502953" sldId="262"/>
            <ac:graphicFrameMk id="7" creationId="{B397942F-890B-6D49-F062-7BD954F62BF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2651A-5885-4192-AF09-BFF9C42F84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871AA-A45E-48DA-A977-8A3D6714791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Business Problem</a:t>
          </a:r>
          <a:endParaRPr lang="en-US"/>
        </a:p>
      </dgm:t>
    </dgm:pt>
    <dgm:pt modelId="{A40545BE-33A2-4738-9F88-16396ECC6714}" type="parTrans" cxnId="{8F7C41F8-BE2C-47EC-BD8A-E9E9A5CB6D4B}">
      <dgm:prSet/>
      <dgm:spPr/>
      <dgm:t>
        <a:bodyPr/>
        <a:lstStyle/>
        <a:p>
          <a:endParaRPr lang="en-US"/>
        </a:p>
      </dgm:t>
    </dgm:pt>
    <dgm:pt modelId="{76B05178-020C-4C16-8585-24507F08A472}" type="sibTrans" cxnId="{8F7C41F8-BE2C-47EC-BD8A-E9E9A5CB6D4B}">
      <dgm:prSet/>
      <dgm:spPr/>
      <dgm:t>
        <a:bodyPr/>
        <a:lstStyle/>
        <a:p>
          <a:endParaRPr lang="en-US"/>
        </a:p>
      </dgm:t>
    </dgm:pt>
    <dgm:pt modelId="{CC5E4833-D04B-4323-A7E7-437B314A023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Start with some question</a:t>
          </a:r>
          <a:endParaRPr lang="en-US"/>
        </a:p>
      </dgm:t>
    </dgm:pt>
    <dgm:pt modelId="{CE634F64-A598-435F-95DF-5698FB9FA2B7}" type="parTrans" cxnId="{FD5C1089-7D3E-4AD1-A401-7DA0DC11551F}">
      <dgm:prSet/>
      <dgm:spPr/>
      <dgm:t>
        <a:bodyPr/>
        <a:lstStyle/>
        <a:p>
          <a:endParaRPr lang="en-US"/>
        </a:p>
      </dgm:t>
    </dgm:pt>
    <dgm:pt modelId="{8E78F001-2E65-4D22-9791-A7575880179E}" type="sibTrans" cxnId="{FD5C1089-7D3E-4AD1-A401-7DA0DC11551F}">
      <dgm:prSet/>
      <dgm:spPr/>
      <dgm:t>
        <a:bodyPr/>
        <a:lstStyle/>
        <a:p>
          <a:endParaRPr lang="en-US"/>
        </a:p>
      </dgm:t>
    </dgm:pt>
    <dgm:pt modelId="{00BA6E1A-704B-4AC9-AD9F-718F7BC0C3E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Method </a:t>
          </a:r>
          <a:endParaRPr lang="en-US"/>
        </a:p>
      </dgm:t>
    </dgm:pt>
    <dgm:pt modelId="{C8108571-BC22-41EB-867F-9EC2FF8E5220}" type="parTrans" cxnId="{AE60FA60-1683-4E57-A6C4-E9AD02C9456C}">
      <dgm:prSet/>
      <dgm:spPr/>
      <dgm:t>
        <a:bodyPr/>
        <a:lstStyle/>
        <a:p>
          <a:endParaRPr lang="en-US"/>
        </a:p>
      </dgm:t>
    </dgm:pt>
    <dgm:pt modelId="{2110A382-2253-44BC-BA10-EECF1B48AA1B}" type="sibTrans" cxnId="{AE60FA60-1683-4E57-A6C4-E9AD02C9456C}">
      <dgm:prSet/>
      <dgm:spPr/>
      <dgm:t>
        <a:bodyPr/>
        <a:lstStyle/>
        <a:p>
          <a:endParaRPr lang="en-US"/>
        </a:p>
      </dgm:t>
    </dgm:pt>
    <dgm:pt modelId="{3BD627BA-3174-4418-A93E-F21341E7D64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Conclusion</a:t>
          </a:r>
          <a:endParaRPr lang="en-US"/>
        </a:p>
      </dgm:t>
    </dgm:pt>
    <dgm:pt modelId="{DB427E54-8DCC-49F2-9D07-FA26324881B5}" type="parTrans" cxnId="{86A971AC-D8FE-4A0F-95ED-F1F12C1BB9E5}">
      <dgm:prSet/>
      <dgm:spPr/>
      <dgm:t>
        <a:bodyPr/>
        <a:lstStyle/>
        <a:p>
          <a:endParaRPr lang="en-US"/>
        </a:p>
      </dgm:t>
    </dgm:pt>
    <dgm:pt modelId="{4D5A0BAE-0A31-4E5C-A22B-D204ECD6C814}" type="sibTrans" cxnId="{86A971AC-D8FE-4A0F-95ED-F1F12C1BB9E5}">
      <dgm:prSet/>
      <dgm:spPr/>
      <dgm:t>
        <a:bodyPr/>
        <a:lstStyle/>
        <a:p>
          <a:endParaRPr lang="en-US"/>
        </a:p>
      </dgm:t>
    </dgm:pt>
    <dgm:pt modelId="{3BB1B3D6-25CF-4C00-B91B-4E95F3C2976F}" type="pres">
      <dgm:prSet presAssocID="{6A62651A-5885-4192-AF09-BFF9C42F840E}" presName="root" presStyleCnt="0">
        <dgm:presLayoutVars>
          <dgm:dir/>
          <dgm:resizeHandles val="exact"/>
        </dgm:presLayoutVars>
      </dgm:prSet>
      <dgm:spPr/>
    </dgm:pt>
    <dgm:pt modelId="{7137C46D-477B-4BA3-A308-9DA335A4C73E}" type="pres">
      <dgm:prSet presAssocID="{8A6871AA-A45E-48DA-A977-8A3D67147919}" presName="compNode" presStyleCnt="0"/>
      <dgm:spPr/>
    </dgm:pt>
    <dgm:pt modelId="{EAD2F675-44FD-433A-8500-50282CCD7C4C}" type="pres">
      <dgm:prSet presAssocID="{8A6871AA-A45E-48DA-A977-8A3D67147919}" presName="bgRect" presStyleLbl="bgShp" presStyleIdx="0" presStyleCnt="4"/>
      <dgm:spPr/>
    </dgm:pt>
    <dgm:pt modelId="{FE735C35-AB22-4F46-8CC7-B9CB160CA000}" type="pres">
      <dgm:prSet presAssocID="{8A6871AA-A45E-48DA-A977-8A3D671479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6531BC7-AE79-4324-B1D0-DA5D980A7780}" type="pres">
      <dgm:prSet presAssocID="{8A6871AA-A45E-48DA-A977-8A3D67147919}" presName="spaceRect" presStyleCnt="0"/>
      <dgm:spPr/>
    </dgm:pt>
    <dgm:pt modelId="{F0F84132-50C8-464C-BA91-F24505445C5F}" type="pres">
      <dgm:prSet presAssocID="{8A6871AA-A45E-48DA-A977-8A3D67147919}" presName="parTx" presStyleLbl="revTx" presStyleIdx="0" presStyleCnt="4">
        <dgm:presLayoutVars>
          <dgm:chMax val="0"/>
          <dgm:chPref val="0"/>
        </dgm:presLayoutVars>
      </dgm:prSet>
      <dgm:spPr/>
    </dgm:pt>
    <dgm:pt modelId="{BC7020CD-BA9E-4EA8-912B-24A8B3DCBB5E}" type="pres">
      <dgm:prSet presAssocID="{76B05178-020C-4C16-8585-24507F08A472}" presName="sibTrans" presStyleCnt="0"/>
      <dgm:spPr/>
    </dgm:pt>
    <dgm:pt modelId="{60AA60D4-294D-4938-838A-F3B2EC22C8AD}" type="pres">
      <dgm:prSet presAssocID="{CC5E4833-D04B-4323-A7E7-437B314A0231}" presName="compNode" presStyleCnt="0"/>
      <dgm:spPr/>
    </dgm:pt>
    <dgm:pt modelId="{A3B3BE61-7B5E-47C5-A798-459C22710D10}" type="pres">
      <dgm:prSet presAssocID="{CC5E4833-D04B-4323-A7E7-437B314A0231}" presName="bgRect" presStyleLbl="bgShp" presStyleIdx="1" presStyleCnt="4"/>
      <dgm:spPr/>
    </dgm:pt>
    <dgm:pt modelId="{E001429D-E679-4538-AEAE-8B2CD3DE36A3}" type="pres">
      <dgm:prSet presAssocID="{CC5E4833-D04B-4323-A7E7-437B314A02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9D93445-7F18-492C-88D6-F4256D3F9774}" type="pres">
      <dgm:prSet presAssocID="{CC5E4833-D04B-4323-A7E7-437B314A0231}" presName="spaceRect" presStyleCnt="0"/>
      <dgm:spPr/>
    </dgm:pt>
    <dgm:pt modelId="{DCCBA30E-0511-4A12-91E0-2D1D02FF45C4}" type="pres">
      <dgm:prSet presAssocID="{CC5E4833-D04B-4323-A7E7-437B314A0231}" presName="parTx" presStyleLbl="revTx" presStyleIdx="1" presStyleCnt="4">
        <dgm:presLayoutVars>
          <dgm:chMax val="0"/>
          <dgm:chPref val="0"/>
        </dgm:presLayoutVars>
      </dgm:prSet>
      <dgm:spPr/>
    </dgm:pt>
    <dgm:pt modelId="{AA88657C-D23D-42F9-87C7-415DF975F80B}" type="pres">
      <dgm:prSet presAssocID="{8E78F001-2E65-4D22-9791-A7575880179E}" presName="sibTrans" presStyleCnt="0"/>
      <dgm:spPr/>
    </dgm:pt>
    <dgm:pt modelId="{4B0CF29C-5FFD-4D2C-9FD7-07F5B9802DE8}" type="pres">
      <dgm:prSet presAssocID="{00BA6E1A-704B-4AC9-AD9F-718F7BC0C3E8}" presName="compNode" presStyleCnt="0"/>
      <dgm:spPr/>
    </dgm:pt>
    <dgm:pt modelId="{67C0DAC4-3213-4D96-A668-CBEA89527B98}" type="pres">
      <dgm:prSet presAssocID="{00BA6E1A-704B-4AC9-AD9F-718F7BC0C3E8}" presName="bgRect" presStyleLbl="bgShp" presStyleIdx="2" presStyleCnt="4"/>
      <dgm:spPr/>
    </dgm:pt>
    <dgm:pt modelId="{B8E285D6-AB08-456F-9FF4-6D2B20523700}" type="pres">
      <dgm:prSet presAssocID="{00BA6E1A-704B-4AC9-AD9F-718F7BC0C3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BF779C8-7125-48C1-A006-E028001EB8F9}" type="pres">
      <dgm:prSet presAssocID="{00BA6E1A-704B-4AC9-AD9F-718F7BC0C3E8}" presName="spaceRect" presStyleCnt="0"/>
      <dgm:spPr/>
    </dgm:pt>
    <dgm:pt modelId="{9AFA912D-AF43-4484-BFEC-62D9DC0D5606}" type="pres">
      <dgm:prSet presAssocID="{00BA6E1A-704B-4AC9-AD9F-718F7BC0C3E8}" presName="parTx" presStyleLbl="revTx" presStyleIdx="2" presStyleCnt="4">
        <dgm:presLayoutVars>
          <dgm:chMax val="0"/>
          <dgm:chPref val="0"/>
        </dgm:presLayoutVars>
      </dgm:prSet>
      <dgm:spPr/>
    </dgm:pt>
    <dgm:pt modelId="{AF947155-D0BE-4300-B0B9-EE63E88F476C}" type="pres">
      <dgm:prSet presAssocID="{2110A382-2253-44BC-BA10-EECF1B48AA1B}" presName="sibTrans" presStyleCnt="0"/>
      <dgm:spPr/>
    </dgm:pt>
    <dgm:pt modelId="{107BB649-F387-4DD1-B066-7A5C88974597}" type="pres">
      <dgm:prSet presAssocID="{3BD627BA-3174-4418-A93E-F21341E7D646}" presName="compNode" presStyleCnt="0"/>
      <dgm:spPr/>
    </dgm:pt>
    <dgm:pt modelId="{B1C32149-435A-4379-B3C0-86C00920F819}" type="pres">
      <dgm:prSet presAssocID="{3BD627BA-3174-4418-A93E-F21341E7D646}" presName="bgRect" presStyleLbl="bgShp" presStyleIdx="3" presStyleCnt="4"/>
      <dgm:spPr/>
    </dgm:pt>
    <dgm:pt modelId="{F216238D-8229-44A4-B467-630AEE8191F1}" type="pres">
      <dgm:prSet presAssocID="{3BD627BA-3174-4418-A93E-F21341E7D6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51377E5-7500-4B30-821E-C29D14FF75E6}" type="pres">
      <dgm:prSet presAssocID="{3BD627BA-3174-4418-A93E-F21341E7D646}" presName="spaceRect" presStyleCnt="0"/>
      <dgm:spPr/>
    </dgm:pt>
    <dgm:pt modelId="{1F6C78D6-CB71-4767-B350-AC912F81E7FB}" type="pres">
      <dgm:prSet presAssocID="{3BD627BA-3174-4418-A93E-F21341E7D6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3A5360-2FDE-4D00-82AF-3311CCFD6634}" type="presOf" srcId="{8A6871AA-A45E-48DA-A977-8A3D67147919}" destId="{F0F84132-50C8-464C-BA91-F24505445C5F}" srcOrd="0" destOrd="0" presId="urn:microsoft.com/office/officeart/2018/2/layout/IconVerticalSolidList"/>
    <dgm:cxn modelId="{AE60FA60-1683-4E57-A6C4-E9AD02C9456C}" srcId="{6A62651A-5885-4192-AF09-BFF9C42F840E}" destId="{00BA6E1A-704B-4AC9-AD9F-718F7BC0C3E8}" srcOrd="2" destOrd="0" parTransId="{C8108571-BC22-41EB-867F-9EC2FF8E5220}" sibTransId="{2110A382-2253-44BC-BA10-EECF1B48AA1B}"/>
    <dgm:cxn modelId="{E89E0789-EB70-47B7-842D-D8364E9B1116}" type="presOf" srcId="{3BD627BA-3174-4418-A93E-F21341E7D646}" destId="{1F6C78D6-CB71-4767-B350-AC912F81E7FB}" srcOrd="0" destOrd="0" presId="urn:microsoft.com/office/officeart/2018/2/layout/IconVerticalSolidList"/>
    <dgm:cxn modelId="{FD5C1089-7D3E-4AD1-A401-7DA0DC11551F}" srcId="{6A62651A-5885-4192-AF09-BFF9C42F840E}" destId="{CC5E4833-D04B-4323-A7E7-437B314A0231}" srcOrd="1" destOrd="0" parTransId="{CE634F64-A598-435F-95DF-5698FB9FA2B7}" sibTransId="{8E78F001-2E65-4D22-9791-A7575880179E}"/>
    <dgm:cxn modelId="{86A971AC-D8FE-4A0F-95ED-F1F12C1BB9E5}" srcId="{6A62651A-5885-4192-AF09-BFF9C42F840E}" destId="{3BD627BA-3174-4418-A93E-F21341E7D646}" srcOrd="3" destOrd="0" parTransId="{DB427E54-8DCC-49F2-9D07-FA26324881B5}" sibTransId="{4D5A0BAE-0A31-4E5C-A22B-D204ECD6C814}"/>
    <dgm:cxn modelId="{B488B3B0-9ABE-419A-9392-1582A00D1E3B}" type="presOf" srcId="{6A62651A-5885-4192-AF09-BFF9C42F840E}" destId="{3BB1B3D6-25CF-4C00-B91B-4E95F3C2976F}" srcOrd="0" destOrd="0" presId="urn:microsoft.com/office/officeart/2018/2/layout/IconVerticalSolidList"/>
    <dgm:cxn modelId="{25CF9ED4-DE49-4482-8752-BB57BB4E8BA3}" type="presOf" srcId="{00BA6E1A-704B-4AC9-AD9F-718F7BC0C3E8}" destId="{9AFA912D-AF43-4484-BFEC-62D9DC0D5606}" srcOrd="0" destOrd="0" presId="urn:microsoft.com/office/officeart/2018/2/layout/IconVerticalSolidList"/>
    <dgm:cxn modelId="{30D3A2E0-6F27-4B0A-8AB9-64A6EE7BDA7A}" type="presOf" srcId="{CC5E4833-D04B-4323-A7E7-437B314A0231}" destId="{DCCBA30E-0511-4A12-91E0-2D1D02FF45C4}" srcOrd="0" destOrd="0" presId="urn:microsoft.com/office/officeart/2018/2/layout/IconVerticalSolidList"/>
    <dgm:cxn modelId="{8F7C41F8-BE2C-47EC-BD8A-E9E9A5CB6D4B}" srcId="{6A62651A-5885-4192-AF09-BFF9C42F840E}" destId="{8A6871AA-A45E-48DA-A977-8A3D67147919}" srcOrd="0" destOrd="0" parTransId="{A40545BE-33A2-4738-9F88-16396ECC6714}" sibTransId="{76B05178-020C-4C16-8585-24507F08A472}"/>
    <dgm:cxn modelId="{7EAA8852-5FFA-40B0-8442-12F2416630AA}" type="presParOf" srcId="{3BB1B3D6-25CF-4C00-B91B-4E95F3C2976F}" destId="{7137C46D-477B-4BA3-A308-9DA335A4C73E}" srcOrd="0" destOrd="0" presId="urn:microsoft.com/office/officeart/2018/2/layout/IconVerticalSolidList"/>
    <dgm:cxn modelId="{D8FC06B6-7C57-4BDB-8668-30B600C5B104}" type="presParOf" srcId="{7137C46D-477B-4BA3-A308-9DA335A4C73E}" destId="{EAD2F675-44FD-433A-8500-50282CCD7C4C}" srcOrd="0" destOrd="0" presId="urn:microsoft.com/office/officeart/2018/2/layout/IconVerticalSolidList"/>
    <dgm:cxn modelId="{49D3EC02-688C-46EA-A28B-C944DBEE134E}" type="presParOf" srcId="{7137C46D-477B-4BA3-A308-9DA335A4C73E}" destId="{FE735C35-AB22-4F46-8CC7-B9CB160CA000}" srcOrd="1" destOrd="0" presId="urn:microsoft.com/office/officeart/2018/2/layout/IconVerticalSolidList"/>
    <dgm:cxn modelId="{F15ED3B8-11CA-4BB8-8B1B-FBB7ED0E0D9B}" type="presParOf" srcId="{7137C46D-477B-4BA3-A308-9DA335A4C73E}" destId="{16531BC7-AE79-4324-B1D0-DA5D980A7780}" srcOrd="2" destOrd="0" presId="urn:microsoft.com/office/officeart/2018/2/layout/IconVerticalSolidList"/>
    <dgm:cxn modelId="{4DA78B0A-801E-4FAF-96BA-B73A734DC731}" type="presParOf" srcId="{7137C46D-477B-4BA3-A308-9DA335A4C73E}" destId="{F0F84132-50C8-464C-BA91-F24505445C5F}" srcOrd="3" destOrd="0" presId="urn:microsoft.com/office/officeart/2018/2/layout/IconVerticalSolidList"/>
    <dgm:cxn modelId="{1B96333D-05FC-477D-9F5C-AAB3EF7C5E60}" type="presParOf" srcId="{3BB1B3D6-25CF-4C00-B91B-4E95F3C2976F}" destId="{BC7020CD-BA9E-4EA8-912B-24A8B3DCBB5E}" srcOrd="1" destOrd="0" presId="urn:microsoft.com/office/officeart/2018/2/layout/IconVerticalSolidList"/>
    <dgm:cxn modelId="{BE28C93C-EA5E-494A-B63B-E24B9CCB9F1B}" type="presParOf" srcId="{3BB1B3D6-25CF-4C00-B91B-4E95F3C2976F}" destId="{60AA60D4-294D-4938-838A-F3B2EC22C8AD}" srcOrd="2" destOrd="0" presId="urn:microsoft.com/office/officeart/2018/2/layout/IconVerticalSolidList"/>
    <dgm:cxn modelId="{2EEF910B-3220-4AFD-8604-276152184073}" type="presParOf" srcId="{60AA60D4-294D-4938-838A-F3B2EC22C8AD}" destId="{A3B3BE61-7B5E-47C5-A798-459C22710D10}" srcOrd="0" destOrd="0" presId="urn:microsoft.com/office/officeart/2018/2/layout/IconVerticalSolidList"/>
    <dgm:cxn modelId="{823D373A-D15C-4E3C-9C57-D4A174AACA9C}" type="presParOf" srcId="{60AA60D4-294D-4938-838A-F3B2EC22C8AD}" destId="{E001429D-E679-4538-AEAE-8B2CD3DE36A3}" srcOrd="1" destOrd="0" presId="urn:microsoft.com/office/officeart/2018/2/layout/IconVerticalSolidList"/>
    <dgm:cxn modelId="{CAB36B97-EFB6-4E4E-8879-3A31E4DA2886}" type="presParOf" srcId="{60AA60D4-294D-4938-838A-F3B2EC22C8AD}" destId="{F9D93445-7F18-492C-88D6-F4256D3F9774}" srcOrd="2" destOrd="0" presId="urn:microsoft.com/office/officeart/2018/2/layout/IconVerticalSolidList"/>
    <dgm:cxn modelId="{C6C9EFE4-447D-4F4C-B035-6A4B262E0681}" type="presParOf" srcId="{60AA60D4-294D-4938-838A-F3B2EC22C8AD}" destId="{DCCBA30E-0511-4A12-91E0-2D1D02FF45C4}" srcOrd="3" destOrd="0" presId="urn:microsoft.com/office/officeart/2018/2/layout/IconVerticalSolidList"/>
    <dgm:cxn modelId="{62A6087D-F694-4170-82C5-E5C68AE516BF}" type="presParOf" srcId="{3BB1B3D6-25CF-4C00-B91B-4E95F3C2976F}" destId="{AA88657C-D23D-42F9-87C7-415DF975F80B}" srcOrd="3" destOrd="0" presId="urn:microsoft.com/office/officeart/2018/2/layout/IconVerticalSolidList"/>
    <dgm:cxn modelId="{70F4A948-DFFB-4DED-BC40-3AF84FFD51EC}" type="presParOf" srcId="{3BB1B3D6-25CF-4C00-B91B-4E95F3C2976F}" destId="{4B0CF29C-5FFD-4D2C-9FD7-07F5B9802DE8}" srcOrd="4" destOrd="0" presId="urn:microsoft.com/office/officeart/2018/2/layout/IconVerticalSolidList"/>
    <dgm:cxn modelId="{07AAA36C-699C-4A81-8086-96A2A13AB2D1}" type="presParOf" srcId="{4B0CF29C-5FFD-4D2C-9FD7-07F5B9802DE8}" destId="{67C0DAC4-3213-4D96-A668-CBEA89527B98}" srcOrd="0" destOrd="0" presId="urn:microsoft.com/office/officeart/2018/2/layout/IconVerticalSolidList"/>
    <dgm:cxn modelId="{E10E090C-C643-4E65-8D5A-D0A64964207B}" type="presParOf" srcId="{4B0CF29C-5FFD-4D2C-9FD7-07F5B9802DE8}" destId="{B8E285D6-AB08-456F-9FF4-6D2B20523700}" srcOrd="1" destOrd="0" presId="urn:microsoft.com/office/officeart/2018/2/layout/IconVerticalSolidList"/>
    <dgm:cxn modelId="{9828216E-9465-4088-BEA7-AA08905BA4E2}" type="presParOf" srcId="{4B0CF29C-5FFD-4D2C-9FD7-07F5B9802DE8}" destId="{CBF779C8-7125-48C1-A006-E028001EB8F9}" srcOrd="2" destOrd="0" presId="urn:microsoft.com/office/officeart/2018/2/layout/IconVerticalSolidList"/>
    <dgm:cxn modelId="{BCDD95AC-07E1-41D4-9CC3-735ACB6CAC5D}" type="presParOf" srcId="{4B0CF29C-5FFD-4D2C-9FD7-07F5B9802DE8}" destId="{9AFA912D-AF43-4484-BFEC-62D9DC0D5606}" srcOrd="3" destOrd="0" presId="urn:microsoft.com/office/officeart/2018/2/layout/IconVerticalSolidList"/>
    <dgm:cxn modelId="{3AFC1C07-5281-4402-AFC9-C8CC792124B6}" type="presParOf" srcId="{3BB1B3D6-25CF-4C00-B91B-4E95F3C2976F}" destId="{AF947155-D0BE-4300-B0B9-EE63E88F476C}" srcOrd="5" destOrd="0" presId="urn:microsoft.com/office/officeart/2018/2/layout/IconVerticalSolidList"/>
    <dgm:cxn modelId="{040CA5B8-9B24-46F8-9FD1-CE1217AEA77F}" type="presParOf" srcId="{3BB1B3D6-25CF-4C00-B91B-4E95F3C2976F}" destId="{107BB649-F387-4DD1-B066-7A5C88974597}" srcOrd="6" destOrd="0" presId="urn:microsoft.com/office/officeart/2018/2/layout/IconVerticalSolidList"/>
    <dgm:cxn modelId="{5A063C85-D080-48FC-8A27-6599EF541E59}" type="presParOf" srcId="{107BB649-F387-4DD1-B066-7A5C88974597}" destId="{B1C32149-435A-4379-B3C0-86C00920F819}" srcOrd="0" destOrd="0" presId="urn:microsoft.com/office/officeart/2018/2/layout/IconVerticalSolidList"/>
    <dgm:cxn modelId="{3AC4773D-2167-486F-8A1F-60E93979922A}" type="presParOf" srcId="{107BB649-F387-4DD1-B066-7A5C88974597}" destId="{F216238D-8229-44A4-B467-630AEE8191F1}" srcOrd="1" destOrd="0" presId="urn:microsoft.com/office/officeart/2018/2/layout/IconVerticalSolidList"/>
    <dgm:cxn modelId="{CDABD315-BE57-474C-9995-55A0186654AE}" type="presParOf" srcId="{107BB649-F387-4DD1-B066-7A5C88974597}" destId="{251377E5-7500-4B30-821E-C29D14FF75E6}" srcOrd="2" destOrd="0" presId="urn:microsoft.com/office/officeart/2018/2/layout/IconVerticalSolidList"/>
    <dgm:cxn modelId="{E30C3D99-6EAB-433F-84F9-F0143306211B}" type="presParOf" srcId="{107BB649-F387-4DD1-B066-7A5C88974597}" destId="{1F6C78D6-CB71-4767-B350-AC912F81E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2F675-44FD-433A-8500-50282CCD7C4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35C35-AB22-4F46-8CC7-B9CB160CA0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84132-50C8-464C-BA91-F24505445C5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Business Problem</a:t>
          </a:r>
          <a:endParaRPr lang="en-US" sz="2200" kern="1200"/>
        </a:p>
      </dsp:txBody>
      <dsp:txXfrm>
        <a:off x="1057183" y="1805"/>
        <a:ext cx="9458416" cy="915310"/>
      </dsp:txXfrm>
    </dsp:sp>
    <dsp:sp modelId="{A3B3BE61-7B5E-47C5-A798-459C22710D1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1429D-E679-4538-AEAE-8B2CD3DE36A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BA30E-0511-4A12-91E0-2D1D02FF45C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Start with some question</a:t>
          </a:r>
          <a:endParaRPr lang="en-US" sz="2200" kern="1200"/>
        </a:p>
      </dsp:txBody>
      <dsp:txXfrm>
        <a:off x="1057183" y="1145944"/>
        <a:ext cx="9458416" cy="915310"/>
      </dsp:txXfrm>
    </dsp:sp>
    <dsp:sp modelId="{67C0DAC4-3213-4D96-A668-CBEA89527B9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85D6-AB08-456F-9FF4-6D2B2052370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A912D-AF43-4484-BFEC-62D9DC0D560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Method </a:t>
          </a:r>
          <a:endParaRPr lang="en-US" sz="2200" kern="1200"/>
        </a:p>
      </dsp:txBody>
      <dsp:txXfrm>
        <a:off x="1057183" y="2290082"/>
        <a:ext cx="9458416" cy="915310"/>
      </dsp:txXfrm>
    </dsp:sp>
    <dsp:sp modelId="{B1C32149-435A-4379-B3C0-86C00920F81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6238D-8229-44A4-B467-630AEE8191F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C78D6-CB71-4767-B350-AC912F81E7F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Conclusion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01C9-28D2-2DDF-AC2D-524A668A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39838-E0C6-3E42-C196-086D5173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DD83-340A-D507-56D8-5433598D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B19E-B7E4-8190-917A-35C5657A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4C0A-87DE-41B5-9ADB-20734C3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1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FC9C-CC56-D376-8EDC-EA67A5A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1D6C4-7D3A-191C-3519-795EB36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3505-9C24-18CB-F18B-A7BE679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F60E-B427-68AB-0123-9C4E14EE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3D5B-F3F1-3147-C100-4FCDEADB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5F5D0-AAB2-2416-6AE3-F883D4B94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6791-D27F-1E57-B1A9-8BA032F33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28A5-3135-DCFE-69F5-897BCE3B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E740-A6B7-BA6A-F466-8DD32489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0319-A0B0-44AA-9DAD-EDC5B4B8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6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211-6824-E555-20D7-FAD2DDB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CB2D-5EA0-9243-52EB-FD35B5C6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44C2-57BF-B5DC-47BF-AA47C5B2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39E3-1978-7AA7-007C-670A0A19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C097-B60E-A787-BE6E-D5AA604F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7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B4C-92F9-0A96-B594-FA47E567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67F7-BF26-6729-DD65-57BB8AAE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330D-D9C5-E2AC-259A-48E616D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6E22-06EC-613E-ECE6-E92A9B31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8A1A-572D-0195-BCAF-2FAE2635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E5A1-149E-742F-B08E-DEEDE1A5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7B5C-ADCC-5307-F08D-2DC1D82F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5641-62BB-3DB4-CE37-4EEAFF62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A4B5-1680-D3A3-A5F9-A67BA5CD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BFB7-4B86-7A73-7973-FAAA71FE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F28A-AD84-836F-69E2-CB18B20B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6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11C-BE19-F7D8-5DAD-2A58EF98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D09B-D4D1-C26C-84A0-53A46452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73BE-BF27-2223-283C-DA2DBD1F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E6C13-876D-A31B-95B5-8E39E69DD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5EF37-736E-80AB-3C20-C2A0E402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2C3CE-4DDB-03BE-86AE-52E02B5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ACE3A-0B07-F1CD-FD08-3E0A87A7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057D4-17B1-DB1C-B17F-7BA6E9D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43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3A61-B629-E8F8-5A6A-6DCA0DB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E16ED-0B95-ABAE-0F56-0897EAC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D4A23-1183-EA1A-2AC5-639F8A11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6F8E-F712-F8B9-2EAA-1CB7AED8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71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B5C9-6D0C-5DAD-8586-4F72D82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60994-B902-751E-3389-E430E30C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626B4-7B4B-738B-0FFC-C4A188F4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5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565B-1444-F64D-48B8-1FDDB0E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03E1-85D4-D8C8-F575-3E02F90D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B842-EF5C-7EE6-02B9-666AA0BA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55AA-CD73-B72F-EBC3-DDB9665C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29D8-4061-45F8-6C46-FF8E6A78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5B8A-5A38-6789-3726-75089F0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6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0D01-736D-83B5-5685-11EB49D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1AA4B-6679-FA76-B720-0788C7F1E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309D-7BD4-B567-AEE5-8CD8143F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825A-0E13-14C2-7F1E-B6097DDB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E8B4-59B2-CBB9-0409-036DD8F5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1430-E529-3240-55FB-6661F8AB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1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FA85E-D628-1A7C-D5F3-410E37FA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66D7C-9516-1822-031F-3C502DA3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30DC-5DF6-4E4E-DB87-716C5534A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828B-6079-4AA5-9B7B-E9E07E4BAEF6}" type="datetimeFigureOut">
              <a:rPr lang="en-AU" smtClean="0"/>
              <a:t>21/12/2022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B5D5-AC04-12D1-9DA8-47E31D31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3A79-A4F8-D99B-E890-E57FD3B6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6A3E-28DC-4821-A2F8-7138099DFD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5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alnikhil/dat4project1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E6985-DEAF-7B01-0428-B64F08F9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414" y="640080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AU" sz="4600"/>
              <a:t>Microsoft Movie Recommendation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81C06-B264-21C2-8C14-D86136C7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AU"/>
              <a:t>Name: Pinal Patel</a:t>
            </a:r>
          </a:p>
        </p:txBody>
      </p:sp>
      <p:pic>
        <p:nvPicPr>
          <p:cNvPr id="16" name="Picture 4" descr="Black and white film board">
            <a:extLst>
              <a:ext uri="{FF2B5EF4-FFF2-40B4-BE49-F238E27FC236}">
                <a16:creationId xmlns:a16="http://schemas.microsoft.com/office/drawing/2014/main" id="{0F7C91EE-DA82-B15F-1275-094EF03FC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3" r="8965" b="-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5F6-1D1F-ACBD-F12A-893711EA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97942F-890B-6D49-F062-7BD954F62B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5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A24CA-F7D4-2201-7628-1FC2E9EC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dirty="0"/>
              <a:t>Business Problem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9932-27C7-09AB-CF57-7E7A884B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Microsoft sees all the big companies creating original video content and they want to get in on the fun. They have decided to create a new movie studio, but they don’t know anything about creating movies.</a:t>
            </a:r>
            <a:endParaRPr lang="en-AU" sz="2200"/>
          </a:p>
        </p:txBody>
      </p:sp>
      <p:pic>
        <p:nvPicPr>
          <p:cNvPr id="16" name="Picture 13" descr="Film reel and slate">
            <a:extLst>
              <a:ext uri="{FF2B5EF4-FFF2-40B4-BE49-F238E27FC236}">
                <a16:creationId xmlns:a16="http://schemas.microsoft.com/office/drawing/2014/main" id="{423A3D10-A20D-305B-157C-A76EE4108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6" r="263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03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ED3C-70CB-D18B-5937-61AB0629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Start with 3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8EE1-5012-0437-FDEF-F0382BAB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What kind of genre we using for movie</a:t>
            </a:r>
          </a:p>
          <a:p>
            <a:r>
              <a:rPr lang="en-US" sz="2000" b="0" i="0" dirty="0">
                <a:effectLst/>
                <a:latin typeface="-apple-system"/>
              </a:rPr>
              <a:t>What their desired domestic gross should be when they develop their production budget</a:t>
            </a:r>
          </a:p>
          <a:p>
            <a:r>
              <a:rPr lang="en-US" sz="2000" b="0" i="0" dirty="0">
                <a:effectLst/>
                <a:latin typeface="-apple-system"/>
              </a:rPr>
              <a:t>What a movie's ideal runtime should be</a:t>
            </a:r>
          </a:p>
          <a:p>
            <a:endParaRPr lang="en-AU" sz="20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08BD32A1-0B5D-FB67-2412-97218F588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3" r="3726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69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004B9-74BD-AFF0-7D52-E2954C11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AU" sz="3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AU" sz="3400" b="1" dirty="0">
                <a:solidFill>
                  <a:srgbClr val="FFFFFF"/>
                </a:solidFill>
                <a:latin typeface="-apple-system"/>
              </a:rPr>
              <a:t>M</a:t>
            </a:r>
            <a:r>
              <a:rPr lang="en-AU" sz="3400" b="1" i="0" dirty="0">
                <a:solidFill>
                  <a:srgbClr val="FFFFFF"/>
                </a:solidFill>
                <a:effectLst/>
                <a:latin typeface="-apple-system"/>
              </a:rPr>
              <a:t>ethod that we used </a:t>
            </a:r>
            <a:br>
              <a:rPr lang="en-AU" sz="34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AU" sz="3400" dirty="0">
              <a:solidFill>
                <a:srgbClr val="FFFFFF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24C7-98D5-F3A1-B2AD-340680F0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AU" sz="2700"/>
              <a:t>Getting Data from the imdb.</a:t>
            </a:r>
            <a:r>
              <a:rPr lang="en-US" sz="2700" b="0" i="0">
                <a:effectLst/>
                <a:latin typeface="-apple-system"/>
              </a:rPr>
              <a:t>title.basics, imdb.title.rating, bom.movie_gross, which in zippeddata. </a:t>
            </a:r>
          </a:p>
          <a:p>
            <a:r>
              <a:rPr lang="en-US" sz="2700">
                <a:latin typeface="-apple-system"/>
              </a:rPr>
              <a:t>Cleaning the data</a:t>
            </a:r>
          </a:p>
          <a:p>
            <a:r>
              <a:rPr lang="en-AU" sz="2700"/>
              <a:t>understand the visualisations using different plot</a:t>
            </a:r>
          </a:p>
          <a:p>
            <a:r>
              <a:rPr lang="en-AU" sz="2700">
                <a:hlinkClick r:id="rId2"/>
              </a:rPr>
              <a:t>https://github.com/pinalnikhil/dat4project1.git</a:t>
            </a:r>
            <a:endParaRPr lang="en-AU" sz="2700"/>
          </a:p>
          <a:p>
            <a:endParaRPr lang="en-AU" sz="2700"/>
          </a:p>
          <a:p>
            <a:endParaRPr lang="en-AU" sz="2700"/>
          </a:p>
        </p:txBody>
      </p:sp>
    </p:spTree>
    <p:extLst>
      <p:ext uri="{BB962C8B-B14F-4D97-AF65-F5344CB8AC3E}">
        <p14:creationId xmlns:p14="http://schemas.microsoft.com/office/powerpoint/2010/main" val="29108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ilm reel and slate">
            <a:extLst>
              <a:ext uri="{FF2B5EF4-FFF2-40B4-BE49-F238E27FC236}">
                <a16:creationId xmlns:a16="http://schemas.microsoft.com/office/drawing/2014/main" id="{D7EE9DCA-B105-FC57-D32E-28632FFB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B9B67-2720-A116-25C7-2DFB5917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6B2FCF-AFB7-10E5-65C9-5143A249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en-US" sz="2400" dirty="0"/>
              <a:t>Microsoft should produce either a Documentary, Romance, or mystery movie and release it in either June or November.</a:t>
            </a:r>
          </a:p>
          <a:p>
            <a:r>
              <a:rPr lang="en-US" sz="2400" dirty="0"/>
              <a:t>They should analyze the plot to set foreign gross objective that is associated to Microsoft's production budget based on the company's production budget.</a:t>
            </a:r>
          </a:p>
          <a:p>
            <a:r>
              <a:rPr lang="en-US" sz="2400" dirty="0"/>
              <a:t>The length of Microsoft's movies should be between 90 and 125 minutes.</a:t>
            </a:r>
            <a:endParaRPr lang="en-AU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1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FC0F-D930-DB6C-F988-8D99D9B0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17" name="Picture 4" descr="Yellow question mark">
            <a:extLst>
              <a:ext uri="{FF2B5EF4-FFF2-40B4-BE49-F238E27FC236}">
                <a16:creationId xmlns:a16="http://schemas.microsoft.com/office/drawing/2014/main" id="{AB05EE5A-7E57-C5DD-B9D0-98111DCD7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99" r="4998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3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Century Schoolbook</vt:lpstr>
      <vt:lpstr>Office Theme</vt:lpstr>
      <vt:lpstr>Microsoft Movie Recommendation </vt:lpstr>
      <vt:lpstr>Agenda</vt:lpstr>
      <vt:lpstr>Business Problem</vt:lpstr>
      <vt:lpstr>Start with 3 Question</vt:lpstr>
      <vt:lpstr> Method that we used 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Recommendation </dc:title>
  <dc:creator>Pinalben Patel</dc:creator>
  <cp:lastModifiedBy>Pinalben Patel</cp:lastModifiedBy>
  <cp:revision>1</cp:revision>
  <dcterms:created xsi:type="dcterms:W3CDTF">2022-12-20T05:32:17Z</dcterms:created>
  <dcterms:modified xsi:type="dcterms:W3CDTF">2022-12-21T07:07:42Z</dcterms:modified>
</cp:coreProperties>
</file>