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2D4"/>
    <a:srgbClr val="6E949A"/>
    <a:srgbClr val="6E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496484"/>
            <a:ext cx="7773308" cy="318346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4802717"/>
            <a:ext cx="7773308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6" y="5719165"/>
            <a:ext cx="7775673" cy="109247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6" y="828430"/>
            <a:ext cx="7775673" cy="450631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6811637"/>
            <a:ext cx="7774499" cy="90996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812802"/>
            <a:ext cx="7765322" cy="456647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8" y="5606427"/>
            <a:ext cx="7765321" cy="2122915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2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12800"/>
            <a:ext cx="6977064" cy="399053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4813376"/>
            <a:ext cx="6564224" cy="569083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5606428"/>
            <a:ext cx="7765322" cy="21151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855666"/>
            <a:ext cx="457200" cy="77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4097835"/>
            <a:ext cx="457200" cy="77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6" y="2835925"/>
            <a:ext cx="7766495" cy="33491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6200741"/>
            <a:ext cx="7765322" cy="1520859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812802"/>
            <a:ext cx="7765322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7" y="2784427"/>
            <a:ext cx="2474217" cy="10977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7" y="3882165"/>
            <a:ext cx="2474217" cy="38394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9" y="2784427"/>
            <a:ext cx="2473919" cy="109773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3882165"/>
            <a:ext cx="2474866" cy="38394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784427"/>
            <a:ext cx="2468408" cy="109773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3882165"/>
            <a:ext cx="2468408" cy="38394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10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812802"/>
            <a:ext cx="7765322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5318863"/>
            <a:ext cx="2474216" cy="76834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789647"/>
            <a:ext cx="2205038" cy="2032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6087212"/>
            <a:ext cx="2474216" cy="16343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7" y="5318863"/>
            <a:ext cx="2474237" cy="76834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789647"/>
            <a:ext cx="2197894" cy="2032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6087211"/>
            <a:ext cx="2475252" cy="16343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8" y="5318863"/>
            <a:ext cx="2467425" cy="76834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4" y="2789647"/>
            <a:ext cx="2199085" cy="2032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6087213"/>
            <a:ext cx="2470694" cy="163438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5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6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812801"/>
            <a:ext cx="1906993" cy="69088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812801"/>
            <a:ext cx="5744029" cy="690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876304"/>
            <a:ext cx="7300134" cy="3803649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4802720"/>
            <a:ext cx="7300134" cy="20002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8" y="812802"/>
            <a:ext cx="7765321" cy="17684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2784427"/>
            <a:ext cx="3829503" cy="49371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784427"/>
            <a:ext cx="3820616" cy="49371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8" y="812802"/>
            <a:ext cx="7765321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784427"/>
            <a:ext cx="3600326" cy="109854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3882976"/>
            <a:ext cx="3830406" cy="3838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1" y="2784427"/>
            <a:ext cx="3591437" cy="109854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882976"/>
            <a:ext cx="3821518" cy="3838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5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812800"/>
            <a:ext cx="2949178" cy="31496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9" y="812800"/>
            <a:ext cx="4642119" cy="69088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3962402"/>
            <a:ext cx="2949178" cy="37591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812800"/>
            <a:ext cx="4167603" cy="31496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1011842"/>
            <a:ext cx="2966938" cy="651071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962400"/>
            <a:ext cx="4171242" cy="37592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8" y="812802"/>
            <a:ext cx="7765321" cy="1768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794752"/>
            <a:ext cx="7765322" cy="492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7844369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3D6B-54F9-40B3-B103-697E959AFC4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7844369"/>
            <a:ext cx="500464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7844369"/>
            <a:ext cx="5651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D091-9978-4DA9-A1EE-63D7A0EF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9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E949A"/>
            </a:gs>
            <a:gs pos="74000">
              <a:srgbClr val="6E949A">
                <a:lumMod val="45000"/>
                <a:lumOff val="55000"/>
              </a:srgbClr>
            </a:gs>
            <a:gs pos="84000">
              <a:srgbClr val="6E949A">
                <a:lumMod val="40000"/>
                <a:lumOff val="60000"/>
              </a:srgbClr>
            </a:gs>
            <a:gs pos="100000">
              <a:srgbClr val="27B2D4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7" y="2125980"/>
            <a:ext cx="8792146" cy="4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1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6E949A"/>
            </a:gs>
            <a:gs pos="74000">
              <a:srgbClr val="6E949A">
                <a:lumMod val="45000"/>
                <a:lumOff val="55000"/>
              </a:srgbClr>
            </a:gs>
            <a:gs pos="84000">
              <a:srgbClr val="6E949A">
                <a:lumMod val="40000"/>
                <a:lumOff val="60000"/>
              </a:srgbClr>
            </a:gs>
            <a:gs pos="100000">
              <a:srgbClr val="27B2D4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42" t="1582" r="2706"/>
          <a:stretch/>
        </p:blipFill>
        <p:spPr>
          <a:xfrm>
            <a:off x="251845" y="717804"/>
            <a:ext cx="8640311" cy="77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6E949A"/>
            </a:gs>
            <a:gs pos="74000">
              <a:srgbClr val="6E949A">
                <a:lumMod val="45000"/>
                <a:lumOff val="55000"/>
              </a:srgbClr>
            </a:gs>
            <a:gs pos="84000">
              <a:srgbClr val="6E949A">
                <a:lumMod val="40000"/>
                <a:lumOff val="60000"/>
              </a:srgbClr>
            </a:gs>
            <a:gs pos="100000">
              <a:srgbClr val="27B2D4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6" y="1600200"/>
            <a:ext cx="893040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6E949A"/>
            </a:gs>
            <a:gs pos="74000">
              <a:srgbClr val="6E949A">
                <a:lumMod val="45000"/>
                <a:lumOff val="55000"/>
              </a:srgbClr>
            </a:gs>
            <a:gs pos="84000">
              <a:srgbClr val="6E949A">
                <a:lumMod val="40000"/>
                <a:lumOff val="60000"/>
              </a:srgbClr>
            </a:gs>
            <a:gs pos="100000">
              <a:srgbClr val="27B2D4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t="22708" r="11950" b="24640"/>
          <a:stretch/>
        </p:blipFill>
        <p:spPr>
          <a:xfrm>
            <a:off x="178440" y="1600200"/>
            <a:ext cx="878712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6E949A"/>
            </a:gs>
            <a:gs pos="74000">
              <a:srgbClr val="6E949A">
                <a:lumMod val="45000"/>
                <a:lumOff val="55000"/>
              </a:srgbClr>
            </a:gs>
            <a:gs pos="84000">
              <a:srgbClr val="6E949A">
                <a:lumMod val="40000"/>
                <a:lumOff val="60000"/>
              </a:srgbClr>
            </a:gs>
            <a:gs pos="100000">
              <a:srgbClr val="27B2D4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219"/>
            <a:ext cx="9144000" cy="56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6E949A"/>
            </a:gs>
            <a:gs pos="74000">
              <a:srgbClr val="6E949A">
                <a:lumMod val="45000"/>
                <a:lumOff val="55000"/>
              </a:srgbClr>
            </a:gs>
            <a:gs pos="84000">
              <a:srgbClr val="6E949A">
                <a:lumMod val="40000"/>
                <a:lumOff val="60000"/>
              </a:srgbClr>
            </a:gs>
            <a:gs pos="100000">
              <a:srgbClr val="27B2D4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0" y="0"/>
            <a:ext cx="5507181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6E949A"/>
            </a:gs>
            <a:gs pos="74000">
              <a:srgbClr val="6E949A">
                <a:lumMod val="45000"/>
                <a:lumOff val="55000"/>
              </a:srgbClr>
            </a:gs>
            <a:gs pos="84000">
              <a:srgbClr val="6E949A">
                <a:lumMod val="40000"/>
                <a:lumOff val="60000"/>
              </a:srgbClr>
            </a:gs>
            <a:gs pos="100000">
              <a:srgbClr val="27B2D4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6" y="2148840"/>
            <a:ext cx="860802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263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2022-11-02T16:12:23Z</dcterms:created>
  <dcterms:modified xsi:type="dcterms:W3CDTF">2022-11-02T20:35:30Z</dcterms:modified>
</cp:coreProperties>
</file>