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9" r:id="rId4"/>
    <p:sldId id="258" r:id="rId5"/>
    <p:sldId id="259" r:id="rId6"/>
    <p:sldId id="260" r:id="rId7"/>
    <p:sldId id="266" r:id="rId8"/>
    <p:sldId id="267" r:id="rId9"/>
    <p:sldId id="268" r:id="rId10"/>
    <p:sldId id="261" r:id="rId11"/>
    <p:sldId id="270" r:id="rId12"/>
    <p:sldId id="262" r:id="rId13"/>
    <p:sldId id="271" r:id="rId14"/>
    <p:sldId id="263" r:id="rId15"/>
    <p:sldId id="264" r:id="rId16"/>
    <p:sldId id="272" r:id="rId17"/>
    <p:sldId id="265"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65685-E28B-8144-A381-0C0E1CD3D692}" v="123" dt="2022-03-07T04:48:52.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49"/>
    <p:restoredTop sz="94715"/>
  </p:normalViewPr>
  <p:slideViewPr>
    <p:cSldViewPr snapToGrid="0" snapToObjects="1">
      <p:cViewPr varScale="1">
        <p:scale>
          <a:sx n="37" d="100"/>
          <a:sy n="37" d="100"/>
        </p:scale>
        <p:origin x="200" y="2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GIN PINAR#" userId="e70b6d9d-8b41-474f-af22-6cf18fa711c8" providerId="ADAL" clId="{1DF65685-E28B-8144-A381-0C0E1CD3D692}"/>
    <pc:docChg chg="undo custSel addSld modSld">
      <pc:chgData name="#BILGIN PINAR#" userId="e70b6d9d-8b41-474f-af22-6cf18fa711c8" providerId="ADAL" clId="{1DF65685-E28B-8144-A381-0C0E1CD3D692}" dt="2022-03-07T04:56:46.746" v="4904" actId="26606"/>
      <pc:docMkLst>
        <pc:docMk/>
      </pc:docMkLst>
      <pc:sldChg chg="addSp delSp modSp mod setBg delDesignElem">
        <pc:chgData name="#BILGIN PINAR#" userId="e70b6d9d-8b41-474f-af22-6cf18fa711c8" providerId="ADAL" clId="{1DF65685-E28B-8144-A381-0C0E1CD3D692}" dt="2022-03-07T04:51:01.809" v="4399" actId="26606"/>
        <pc:sldMkLst>
          <pc:docMk/>
          <pc:sldMk cId="758087117" sldId="256"/>
        </pc:sldMkLst>
        <pc:spChg chg="mod ord">
          <ac:chgData name="#BILGIN PINAR#" userId="e70b6d9d-8b41-474f-af22-6cf18fa711c8" providerId="ADAL" clId="{1DF65685-E28B-8144-A381-0C0E1CD3D692}" dt="2022-03-07T04:51:01.809" v="4399" actId="26606"/>
          <ac:spMkLst>
            <pc:docMk/>
            <pc:sldMk cId="758087117" sldId="256"/>
            <ac:spMk id="2" creationId="{45C858D3-AC17-B343-9C89-69AEB10819B5}"/>
          </ac:spMkLst>
        </pc:spChg>
        <pc:spChg chg="mod">
          <ac:chgData name="#BILGIN PINAR#" userId="e70b6d9d-8b41-474f-af22-6cf18fa711c8" providerId="ADAL" clId="{1DF65685-E28B-8144-A381-0C0E1CD3D692}" dt="2022-03-07T04:51:01.809" v="4399" actId="26606"/>
          <ac:spMkLst>
            <pc:docMk/>
            <pc:sldMk cId="758087117" sldId="256"/>
            <ac:spMk id="3" creationId="{E1EFE24E-BFF8-3947-9714-7356302EE264}"/>
          </ac:spMkLst>
        </pc:spChg>
        <pc:spChg chg="add">
          <ac:chgData name="#BILGIN PINAR#" userId="e70b6d9d-8b41-474f-af22-6cf18fa711c8" providerId="ADAL" clId="{1DF65685-E28B-8144-A381-0C0E1CD3D692}" dt="2022-03-07T04:51:01.809" v="4399" actId="26606"/>
          <ac:spMkLst>
            <pc:docMk/>
            <pc:sldMk cId="758087117" sldId="256"/>
            <ac:spMk id="5" creationId="{D5189306-04D9-4982-9EBE-938B344A1113}"/>
          </ac:spMkLst>
        </pc:spChg>
        <pc:spChg chg="add">
          <ac:chgData name="#BILGIN PINAR#" userId="e70b6d9d-8b41-474f-af22-6cf18fa711c8" providerId="ADAL" clId="{1DF65685-E28B-8144-A381-0C0E1CD3D692}" dt="2022-03-07T04:51:01.809" v="4399" actId="26606"/>
          <ac:spMkLst>
            <pc:docMk/>
            <pc:sldMk cId="758087117" sldId="256"/>
            <ac:spMk id="6" creationId="{102C4642-2AB4-49A1-89D9-3E5C01E99D58}"/>
          </ac:spMkLst>
        </pc:spChg>
        <pc:spChg chg="add">
          <ac:chgData name="#BILGIN PINAR#" userId="e70b6d9d-8b41-474f-af22-6cf18fa711c8" providerId="ADAL" clId="{1DF65685-E28B-8144-A381-0C0E1CD3D692}" dt="2022-03-07T04:51:01.809" v="4399" actId="26606"/>
          <ac:spMkLst>
            <pc:docMk/>
            <pc:sldMk cId="758087117" sldId="256"/>
            <ac:spMk id="7" creationId="{82EAAEF9-78E9-4B67-93B4-CD09F7570300}"/>
          </ac:spMkLst>
        </pc:spChg>
        <pc:spChg chg="add del">
          <ac:chgData name="#BILGIN PINAR#" userId="e70b6d9d-8b41-474f-af22-6cf18fa711c8" providerId="ADAL" clId="{1DF65685-E28B-8144-A381-0C0E1CD3D692}" dt="2022-03-07T04:39:00.956" v="4110"/>
          <ac:spMkLst>
            <pc:docMk/>
            <pc:sldMk cId="758087117" sldId="256"/>
            <ac:spMk id="8" creationId="{88294908-8B00-4F58-BBBA-20F71A40AA9E}"/>
          </ac:spMkLst>
        </pc:spChg>
        <pc:spChg chg="add">
          <ac:chgData name="#BILGIN PINAR#" userId="e70b6d9d-8b41-474f-af22-6cf18fa711c8" providerId="ADAL" clId="{1DF65685-E28B-8144-A381-0C0E1CD3D692}" dt="2022-03-07T04:51:01.809" v="4399" actId="26606"/>
          <ac:spMkLst>
            <pc:docMk/>
            <pc:sldMk cId="758087117" sldId="256"/>
            <ac:spMk id="9" creationId="{2CE23D09-8BA3-4FEE-892D-ACE847DC085D}"/>
          </ac:spMkLst>
        </pc:spChg>
        <pc:spChg chg="add del">
          <ac:chgData name="#BILGIN PINAR#" userId="e70b6d9d-8b41-474f-af22-6cf18fa711c8" providerId="ADAL" clId="{1DF65685-E28B-8144-A381-0C0E1CD3D692}" dt="2022-03-07T04:39:00.956" v="4110"/>
          <ac:spMkLst>
            <pc:docMk/>
            <pc:sldMk cId="758087117" sldId="256"/>
            <ac:spMk id="10" creationId="{4364C879-1404-4203-8E9D-CC5DE0A621A2}"/>
          </ac:spMkLst>
        </pc:spChg>
        <pc:spChg chg="add">
          <ac:chgData name="#BILGIN PINAR#" userId="e70b6d9d-8b41-474f-af22-6cf18fa711c8" providerId="ADAL" clId="{1DF65685-E28B-8144-A381-0C0E1CD3D692}" dt="2022-03-07T04:51:01.809" v="4399" actId="26606"/>
          <ac:spMkLst>
            <pc:docMk/>
            <pc:sldMk cId="758087117" sldId="256"/>
            <ac:spMk id="11" creationId="{5707F116-8EC0-4822-9067-186AC8C96EB8}"/>
          </ac:spMkLst>
        </pc:spChg>
        <pc:spChg chg="add del">
          <ac:chgData name="#BILGIN PINAR#" userId="e70b6d9d-8b41-474f-af22-6cf18fa711c8" providerId="ADAL" clId="{1DF65685-E28B-8144-A381-0C0E1CD3D692}" dt="2022-03-07T04:39:00.956" v="4110"/>
          <ac:spMkLst>
            <pc:docMk/>
            <pc:sldMk cId="758087117" sldId="256"/>
            <ac:spMk id="12" creationId="{84617302-4B0D-4351-A6BB-6F0930D943AC}"/>
          </ac:spMkLst>
        </pc:spChg>
        <pc:spChg chg="add">
          <ac:chgData name="#BILGIN PINAR#" userId="e70b6d9d-8b41-474f-af22-6cf18fa711c8" providerId="ADAL" clId="{1DF65685-E28B-8144-A381-0C0E1CD3D692}" dt="2022-03-07T04:51:01.809" v="4399" actId="26606"/>
          <ac:spMkLst>
            <pc:docMk/>
            <pc:sldMk cId="758087117" sldId="256"/>
            <ac:spMk id="13" creationId="{6BFBE7AA-40DE-4FE5-B385-5CA874501B05}"/>
          </ac:spMkLst>
        </pc:spChg>
        <pc:spChg chg="add del">
          <ac:chgData name="#BILGIN PINAR#" userId="e70b6d9d-8b41-474f-af22-6cf18fa711c8" providerId="ADAL" clId="{1DF65685-E28B-8144-A381-0C0E1CD3D692}" dt="2022-03-07T04:39:00.956" v="4110"/>
          <ac:spMkLst>
            <pc:docMk/>
            <pc:sldMk cId="758087117" sldId="256"/>
            <ac:spMk id="14" creationId="{DA2C7802-C2E0-4218-8F89-8DD7CCD2CD1C}"/>
          </ac:spMkLst>
        </pc:spChg>
        <pc:spChg chg="add">
          <ac:chgData name="#BILGIN PINAR#" userId="e70b6d9d-8b41-474f-af22-6cf18fa711c8" providerId="ADAL" clId="{1DF65685-E28B-8144-A381-0C0E1CD3D692}" dt="2022-03-07T04:51:01.809" v="4399" actId="26606"/>
          <ac:spMkLst>
            <pc:docMk/>
            <pc:sldMk cId="758087117" sldId="256"/>
            <ac:spMk id="15" creationId="{41ACE746-85D5-45EE-8944-61B542B392FC}"/>
          </ac:spMkLst>
        </pc:spChg>
        <pc:spChg chg="add del">
          <ac:chgData name="#BILGIN PINAR#" userId="e70b6d9d-8b41-474f-af22-6cf18fa711c8" providerId="ADAL" clId="{1DF65685-E28B-8144-A381-0C0E1CD3D692}" dt="2022-03-07T04:39:00.956" v="4110"/>
          <ac:spMkLst>
            <pc:docMk/>
            <pc:sldMk cId="758087117" sldId="256"/>
            <ac:spMk id="16" creationId="{A6D7111A-21E5-4EE9-8A78-10E5530F0116}"/>
          </ac:spMkLst>
        </pc:spChg>
        <pc:spChg chg="add">
          <ac:chgData name="#BILGIN PINAR#" userId="e70b6d9d-8b41-474f-af22-6cf18fa711c8" providerId="ADAL" clId="{1DF65685-E28B-8144-A381-0C0E1CD3D692}" dt="2022-03-07T04:51:01.809" v="4399" actId="26606"/>
          <ac:spMkLst>
            <pc:docMk/>
            <pc:sldMk cId="758087117" sldId="256"/>
            <ac:spMk id="17" creationId="{00BB3E03-CC38-4FA6-9A99-701C62D05A5B}"/>
          </ac:spMkLst>
        </pc:spChg>
        <pc:spChg chg="add del">
          <ac:chgData name="#BILGIN PINAR#" userId="e70b6d9d-8b41-474f-af22-6cf18fa711c8" providerId="ADAL" clId="{1DF65685-E28B-8144-A381-0C0E1CD3D692}" dt="2022-03-07T04:39:00.956" v="4110"/>
          <ac:spMkLst>
            <pc:docMk/>
            <pc:sldMk cId="758087117" sldId="256"/>
            <ac:spMk id="18" creationId="{A3969E80-A77B-49FC-9122-D89AFD5EE118}"/>
          </ac:spMkLst>
        </pc:spChg>
        <pc:spChg chg="add del">
          <ac:chgData name="#BILGIN PINAR#" userId="e70b6d9d-8b41-474f-af22-6cf18fa711c8" providerId="ADAL" clId="{1DF65685-E28B-8144-A381-0C0E1CD3D692}" dt="2022-03-07T04:39:00.956" v="4110"/>
          <ac:spMkLst>
            <pc:docMk/>
            <pc:sldMk cId="758087117" sldId="256"/>
            <ac:spMk id="20" creationId="{1849CA57-76BD-4CF2-80BA-D7A46A01B7B1}"/>
          </ac:spMkLst>
        </pc:spChg>
        <pc:spChg chg="add del">
          <ac:chgData name="#BILGIN PINAR#" userId="e70b6d9d-8b41-474f-af22-6cf18fa711c8" providerId="ADAL" clId="{1DF65685-E28B-8144-A381-0C0E1CD3D692}" dt="2022-03-07T04:39:00.956" v="4110"/>
          <ac:spMkLst>
            <pc:docMk/>
            <pc:sldMk cId="758087117" sldId="256"/>
            <ac:spMk id="22" creationId="{35E9085E-E730-4768-83D4-6CB7E9897153}"/>
          </ac:spMkLst>
        </pc:spChg>
        <pc:spChg chg="add del">
          <ac:chgData name="#BILGIN PINAR#" userId="e70b6d9d-8b41-474f-af22-6cf18fa711c8" providerId="ADAL" clId="{1DF65685-E28B-8144-A381-0C0E1CD3D692}" dt="2022-03-07T04:39:00.956" v="4110"/>
          <ac:spMkLst>
            <pc:docMk/>
            <pc:sldMk cId="758087117" sldId="256"/>
            <ac:spMk id="24" creationId="{973272FE-A474-4CAE-8CA2-BCC8B476C3F4}"/>
          </ac:spMkLst>
        </pc:spChg>
        <pc:spChg chg="add del">
          <ac:chgData name="#BILGIN PINAR#" userId="e70b6d9d-8b41-474f-af22-6cf18fa711c8" providerId="ADAL" clId="{1DF65685-E28B-8144-A381-0C0E1CD3D692}" dt="2022-03-07T04:39:00.956" v="4110"/>
          <ac:spMkLst>
            <pc:docMk/>
            <pc:sldMk cId="758087117" sldId="256"/>
            <ac:spMk id="26" creationId="{E07981EA-05A6-437C-88D7-B377B92B031D}"/>
          </ac:spMkLst>
        </pc:spChg>
        <pc:spChg chg="add del">
          <ac:chgData name="#BILGIN PINAR#" userId="e70b6d9d-8b41-474f-af22-6cf18fa711c8" providerId="ADAL" clId="{1DF65685-E28B-8144-A381-0C0E1CD3D692}" dt="2022-03-07T04:39:00.956" v="4110"/>
          <ac:spMkLst>
            <pc:docMk/>
            <pc:sldMk cId="758087117" sldId="256"/>
            <ac:spMk id="28" creationId="{15E3C750-986E-4769-B1AE-49289FBEE757}"/>
          </ac:spMkLst>
        </pc:spChg>
      </pc:sldChg>
      <pc:sldChg chg="addSp delSp modSp mod setBg delDesignElem">
        <pc:chgData name="#BILGIN PINAR#" userId="e70b6d9d-8b41-474f-af22-6cf18fa711c8" providerId="ADAL" clId="{1DF65685-E28B-8144-A381-0C0E1CD3D692}" dt="2022-03-07T04:50:51.237" v="4398" actId="26606"/>
        <pc:sldMkLst>
          <pc:docMk/>
          <pc:sldMk cId="4190041481" sldId="257"/>
        </pc:sldMkLst>
        <pc:spChg chg="mod">
          <ac:chgData name="#BILGIN PINAR#" userId="e70b6d9d-8b41-474f-af22-6cf18fa711c8" providerId="ADAL" clId="{1DF65685-E28B-8144-A381-0C0E1CD3D692}" dt="2022-03-07T04:50:51.237" v="4398" actId="26606"/>
          <ac:spMkLst>
            <pc:docMk/>
            <pc:sldMk cId="4190041481" sldId="257"/>
            <ac:spMk id="2" creationId="{621378A2-9716-2949-9760-928D3FE60163}"/>
          </ac:spMkLst>
        </pc:spChg>
        <pc:spChg chg="mod">
          <ac:chgData name="#BILGIN PINAR#" userId="e70b6d9d-8b41-474f-af22-6cf18fa711c8" providerId="ADAL" clId="{1DF65685-E28B-8144-A381-0C0E1CD3D692}" dt="2022-03-07T04:50:51.237" v="4398" actId="26606"/>
          <ac:spMkLst>
            <pc:docMk/>
            <pc:sldMk cId="4190041481" sldId="257"/>
            <ac:spMk id="3" creationId="{87DC47A4-9E4B-854C-B3AC-729EBFBC2626}"/>
          </ac:spMkLst>
        </pc:spChg>
        <pc:spChg chg="add">
          <ac:chgData name="#BILGIN PINAR#" userId="e70b6d9d-8b41-474f-af22-6cf18fa711c8" providerId="ADAL" clId="{1DF65685-E28B-8144-A381-0C0E1CD3D692}" dt="2022-03-07T04:50:51.237" v="4398" actId="26606"/>
          <ac:spMkLst>
            <pc:docMk/>
            <pc:sldMk cId="4190041481" sldId="257"/>
            <ac:spMk id="5" creationId="{9A297797-5C89-4791-8204-AB071FA1FBCA}"/>
          </ac:spMkLst>
        </pc:spChg>
        <pc:spChg chg="add">
          <ac:chgData name="#BILGIN PINAR#" userId="e70b6d9d-8b41-474f-af22-6cf18fa711c8" providerId="ADAL" clId="{1DF65685-E28B-8144-A381-0C0E1CD3D692}" dt="2022-03-07T04:50:51.237" v="4398" actId="26606"/>
          <ac:spMkLst>
            <pc:docMk/>
            <pc:sldMk cId="4190041481" sldId="257"/>
            <ac:spMk id="6" creationId="{569BBA9B-8F4E-4D2B-BEFA-41A475443377}"/>
          </ac:spMkLst>
        </pc:spChg>
        <pc:spChg chg="add">
          <ac:chgData name="#BILGIN PINAR#" userId="e70b6d9d-8b41-474f-af22-6cf18fa711c8" providerId="ADAL" clId="{1DF65685-E28B-8144-A381-0C0E1CD3D692}" dt="2022-03-07T04:50:51.237" v="4398" actId="26606"/>
          <ac:spMkLst>
            <pc:docMk/>
            <pc:sldMk cId="4190041481" sldId="257"/>
            <ac:spMk id="7" creationId="{851012D1-8033-40B1-9EC0-91390FFC7403}"/>
          </ac:spMkLst>
        </pc:spChg>
        <pc:spChg chg="add del">
          <ac:chgData name="#BILGIN PINAR#" userId="e70b6d9d-8b41-474f-af22-6cf18fa711c8" providerId="ADAL" clId="{1DF65685-E28B-8144-A381-0C0E1CD3D692}" dt="2022-03-07T04:39:00.956" v="4110"/>
          <ac:spMkLst>
            <pc:docMk/>
            <pc:sldMk cId="4190041481" sldId="257"/>
            <ac:spMk id="8" creationId="{46D6306C-ED4F-4AAE-B4A5-EEA6AFAD726E}"/>
          </ac:spMkLst>
        </pc:spChg>
        <pc:spChg chg="add">
          <ac:chgData name="#BILGIN PINAR#" userId="e70b6d9d-8b41-474f-af22-6cf18fa711c8" providerId="ADAL" clId="{1DF65685-E28B-8144-A381-0C0E1CD3D692}" dt="2022-03-07T04:50:51.237" v="4398" actId="26606"/>
          <ac:spMkLst>
            <pc:docMk/>
            <pc:sldMk cId="4190041481" sldId="257"/>
            <ac:spMk id="9" creationId="{2E80C965-DB6D-4F81-9E9E-B027384D0BD6}"/>
          </ac:spMkLst>
        </pc:spChg>
        <pc:spChg chg="add del">
          <ac:chgData name="#BILGIN PINAR#" userId="e70b6d9d-8b41-474f-af22-6cf18fa711c8" providerId="ADAL" clId="{1DF65685-E28B-8144-A381-0C0E1CD3D692}" dt="2022-03-07T04:39:00.956" v="4110"/>
          <ac:spMkLst>
            <pc:docMk/>
            <pc:sldMk cId="4190041481" sldId="257"/>
            <ac:spMk id="10" creationId="{0EC5361D-F897-4856-B945-0455A365EB24}"/>
          </ac:spMkLst>
        </pc:spChg>
        <pc:spChg chg="add">
          <ac:chgData name="#BILGIN PINAR#" userId="e70b6d9d-8b41-474f-af22-6cf18fa711c8" providerId="ADAL" clId="{1DF65685-E28B-8144-A381-0C0E1CD3D692}" dt="2022-03-07T04:50:51.237" v="4398" actId="26606"/>
          <ac:spMkLst>
            <pc:docMk/>
            <pc:sldMk cId="4190041481" sldId="257"/>
            <ac:spMk id="11" creationId="{D291F021-C45C-4D44-A2B8-A789E386CC42}"/>
          </ac:spMkLst>
        </pc:spChg>
        <pc:spChg chg="add del">
          <ac:chgData name="#BILGIN PINAR#" userId="e70b6d9d-8b41-474f-af22-6cf18fa711c8" providerId="ADAL" clId="{1DF65685-E28B-8144-A381-0C0E1CD3D692}" dt="2022-03-07T04:39:00.956" v="4110"/>
          <ac:spMkLst>
            <pc:docMk/>
            <pc:sldMk cId="4190041481" sldId="257"/>
            <ac:spMk id="12" creationId="{4508C0C5-2268-42B5-B3C8-4D0899E05F8C}"/>
          </ac:spMkLst>
        </pc:spChg>
        <pc:spChg chg="add del">
          <ac:chgData name="#BILGIN PINAR#" userId="e70b6d9d-8b41-474f-af22-6cf18fa711c8" providerId="ADAL" clId="{1DF65685-E28B-8144-A381-0C0E1CD3D692}" dt="2022-03-07T04:39:00.956" v="4110"/>
          <ac:spMkLst>
            <pc:docMk/>
            <pc:sldMk cId="4190041481" sldId="257"/>
            <ac:spMk id="14" creationId="{141ACBDB-38F8-4B34-8183-BD95B4E55A62}"/>
          </ac:spMkLst>
        </pc:spChg>
        <pc:spChg chg="add del">
          <ac:chgData name="#BILGIN PINAR#" userId="e70b6d9d-8b41-474f-af22-6cf18fa711c8" providerId="ADAL" clId="{1DF65685-E28B-8144-A381-0C0E1CD3D692}" dt="2022-03-07T04:39:00.956" v="4110"/>
          <ac:spMkLst>
            <pc:docMk/>
            <pc:sldMk cId="4190041481" sldId="257"/>
            <ac:spMk id="16" creationId="{DE00DB52-3455-4E2F-867B-A6D0516E175B}"/>
          </ac:spMkLst>
        </pc:spChg>
        <pc:spChg chg="add del">
          <ac:chgData name="#BILGIN PINAR#" userId="e70b6d9d-8b41-474f-af22-6cf18fa711c8" providerId="ADAL" clId="{1DF65685-E28B-8144-A381-0C0E1CD3D692}" dt="2022-03-07T04:39:00.956" v="4110"/>
          <ac:spMkLst>
            <pc:docMk/>
            <pc:sldMk cId="4190041481" sldId="257"/>
            <ac:spMk id="18" creationId="{9E914C83-E0D8-4953-92D5-169D28CB43AE}"/>
          </ac:spMkLst>
        </pc:spChg>
        <pc:spChg chg="add del">
          <ac:chgData name="#BILGIN PINAR#" userId="e70b6d9d-8b41-474f-af22-6cf18fa711c8" providerId="ADAL" clId="{1DF65685-E28B-8144-A381-0C0E1CD3D692}" dt="2022-03-07T04:39:00.956" v="4110"/>
          <ac:spMkLst>
            <pc:docMk/>
            <pc:sldMk cId="4190041481" sldId="257"/>
            <ac:spMk id="20" creationId="{3512E083-F550-46AF-8490-767ECFD00CB7}"/>
          </ac:spMkLst>
        </pc:spChg>
      </pc:sldChg>
      <pc:sldChg chg="addSp delSp modSp mod setBg delDesignElem">
        <pc:chgData name="#BILGIN PINAR#" userId="e70b6d9d-8b41-474f-af22-6cf18fa711c8" providerId="ADAL" clId="{1DF65685-E28B-8144-A381-0C0E1CD3D692}" dt="2022-03-07T04:50:42.873" v="4397" actId="26606"/>
        <pc:sldMkLst>
          <pc:docMk/>
          <pc:sldMk cId="2487285644" sldId="258"/>
        </pc:sldMkLst>
        <pc:spChg chg="mod">
          <ac:chgData name="#BILGIN PINAR#" userId="e70b6d9d-8b41-474f-af22-6cf18fa711c8" providerId="ADAL" clId="{1DF65685-E28B-8144-A381-0C0E1CD3D692}" dt="2022-03-07T04:50:42.873" v="4397" actId="26606"/>
          <ac:spMkLst>
            <pc:docMk/>
            <pc:sldMk cId="2487285644" sldId="258"/>
            <ac:spMk id="2" creationId="{8FBE36FD-4F19-BD4C-AD5C-D26B2DC76BCC}"/>
          </ac:spMkLst>
        </pc:spChg>
        <pc:spChg chg="mod">
          <ac:chgData name="#BILGIN PINAR#" userId="e70b6d9d-8b41-474f-af22-6cf18fa711c8" providerId="ADAL" clId="{1DF65685-E28B-8144-A381-0C0E1CD3D692}" dt="2022-03-07T04:50:42.873" v="4397" actId="26606"/>
          <ac:spMkLst>
            <pc:docMk/>
            <pc:sldMk cId="2487285644" sldId="258"/>
            <ac:spMk id="3" creationId="{AE417492-439F-0C42-8ACA-1319CC3CC774}"/>
          </ac:spMkLst>
        </pc:spChg>
        <pc:spChg chg="add">
          <ac:chgData name="#BILGIN PINAR#" userId="e70b6d9d-8b41-474f-af22-6cf18fa711c8" providerId="ADAL" clId="{1DF65685-E28B-8144-A381-0C0E1CD3D692}" dt="2022-03-07T04:50:42.873" v="4397" actId="26606"/>
          <ac:spMkLst>
            <pc:docMk/>
            <pc:sldMk cId="2487285644" sldId="258"/>
            <ac:spMk id="5" creationId="{9A297797-5C89-4791-8204-AB071FA1FBCA}"/>
          </ac:spMkLst>
        </pc:spChg>
        <pc:spChg chg="add">
          <ac:chgData name="#BILGIN PINAR#" userId="e70b6d9d-8b41-474f-af22-6cf18fa711c8" providerId="ADAL" clId="{1DF65685-E28B-8144-A381-0C0E1CD3D692}" dt="2022-03-07T04:50:42.873" v="4397" actId="26606"/>
          <ac:spMkLst>
            <pc:docMk/>
            <pc:sldMk cId="2487285644" sldId="258"/>
            <ac:spMk id="6" creationId="{569BBA9B-8F4E-4D2B-BEFA-41A475443377}"/>
          </ac:spMkLst>
        </pc:spChg>
        <pc:spChg chg="add">
          <ac:chgData name="#BILGIN PINAR#" userId="e70b6d9d-8b41-474f-af22-6cf18fa711c8" providerId="ADAL" clId="{1DF65685-E28B-8144-A381-0C0E1CD3D692}" dt="2022-03-07T04:50:42.873" v="4397" actId="26606"/>
          <ac:spMkLst>
            <pc:docMk/>
            <pc:sldMk cId="2487285644" sldId="258"/>
            <ac:spMk id="7" creationId="{851012D1-8033-40B1-9EC0-91390FFC7403}"/>
          </ac:spMkLst>
        </pc:spChg>
        <pc:spChg chg="add del">
          <ac:chgData name="#BILGIN PINAR#" userId="e70b6d9d-8b41-474f-af22-6cf18fa711c8" providerId="ADAL" clId="{1DF65685-E28B-8144-A381-0C0E1CD3D692}" dt="2022-03-07T04:39:00.956" v="4110"/>
          <ac:spMkLst>
            <pc:docMk/>
            <pc:sldMk cId="2487285644" sldId="258"/>
            <ac:spMk id="8" creationId="{46D6306C-ED4F-4AAE-B4A5-EEA6AFAD726E}"/>
          </ac:spMkLst>
        </pc:spChg>
        <pc:spChg chg="add">
          <ac:chgData name="#BILGIN PINAR#" userId="e70b6d9d-8b41-474f-af22-6cf18fa711c8" providerId="ADAL" clId="{1DF65685-E28B-8144-A381-0C0E1CD3D692}" dt="2022-03-07T04:50:42.873" v="4397" actId="26606"/>
          <ac:spMkLst>
            <pc:docMk/>
            <pc:sldMk cId="2487285644" sldId="258"/>
            <ac:spMk id="9" creationId="{2E80C965-DB6D-4F81-9E9E-B027384D0BD6}"/>
          </ac:spMkLst>
        </pc:spChg>
        <pc:spChg chg="add del">
          <ac:chgData name="#BILGIN PINAR#" userId="e70b6d9d-8b41-474f-af22-6cf18fa711c8" providerId="ADAL" clId="{1DF65685-E28B-8144-A381-0C0E1CD3D692}" dt="2022-03-07T04:39:00.956" v="4110"/>
          <ac:spMkLst>
            <pc:docMk/>
            <pc:sldMk cId="2487285644" sldId="258"/>
            <ac:spMk id="10" creationId="{0EC5361D-F897-4856-B945-0455A365EB24}"/>
          </ac:spMkLst>
        </pc:spChg>
        <pc:spChg chg="add">
          <ac:chgData name="#BILGIN PINAR#" userId="e70b6d9d-8b41-474f-af22-6cf18fa711c8" providerId="ADAL" clId="{1DF65685-E28B-8144-A381-0C0E1CD3D692}" dt="2022-03-07T04:50:42.873" v="4397" actId="26606"/>
          <ac:spMkLst>
            <pc:docMk/>
            <pc:sldMk cId="2487285644" sldId="258"/>
            <ac:spMk id="11" creationId="{D291F021-C45C-4D44-A2B8-A789E386CC42}"/>
          </ac:spMkLst>
        </pc:spChg>
        <pc:spChg chg="add del">
          <ac:chgData name="#BILGIN PINAR#" userId="e70b6d9d-8b41-474f-af22-6cf18fa711c8" providerId="ADAL" clId="{1DF65685-E28B-8144-A381-0C0E1CD3D692}" dt="2022-03-07T04:39:00.956" v="4110"/>
          <ac:spMkLst>
            <pc:docMk/>
            <pc:sldMk cId="2487285644" sldId="258"/>
            <ac:spMk id="12" creationId="{4508C0C5-2268-42B5-B3C8-4D0899E05F8C}"/>
          </ac:spMkLst>
        </pc:spChg>
        <pc:spChg chg="add del">
          <ac:chgData name="#BILGIN PINAR#" userId="e70b6d9d-8b41-474f-af22-6cf18fa711c8" providerId="ADAL" clId="{1DF65685-E28B-8144-A381-0C0E1CD3D692}" dt="2022-03-07T04:39:00.956" v="4110"/>
          <ac:spMkLst>
            <pc:docMk/>
            <pc:sldMk cId="2487285644" sldId="258"/>
            <ac:spMk id="14" creationId="{141ACBDB-38F8-4B34-8183-BD95B4E55A62}"/>
          </ac:spMkLst>
        </pc:spChg>
        <pc:spChg chg="add del">
          <ac:chgData name="#BILGIN PINAR#" userId="e70b6d9d-8b41-474f-af22-6cf18fa711c8" providerId="ADAL" clId="{1DF65685-E28B-8144-A381-0C0E1CD3D692}" dt="2022-03-07T04:39:00.956" v="4110"/>
          <ac:spMkLst>
            <pc:docMk/>
            <pc:sldMk cId="2487285644" sldId="258"/>
            <ac:spMk id="16" creationId="{DE00DB52-3455-4E2F-867B-A6D0516E175B}"/>
          </ac:spMkLst>
        </pc:spChg>
        <pc:spChg chg="add del">
          <ac:chgData name="#BILGIN PINAR#" userId="e70b6d9d-8b41-474f-af22-6cf18fa711c8" providerId="ADAL" clId="{1DF65685-E28B-8144-A381-0C0E1CD3D692}" dt="2022-03-07T04:39:00.956" v="4110"/>
          <ac:spMkLst>
            <pc:docMk/>
            <pc:sldMk cId="2487285644" sldId="258"/>
            <ac:spMk id="18" creationId="{9E914C83-E0D8-4953-92D5-169D28CB43AE}"/>
          </ac:spMkLst>
        </pc:spChg>
        <pc:spChg chg="add del">
          <ac:chgData name="#BILGIN PINAR#" userId="e70b6d9d-8b41-474f-af22-6cf18fa711c8" providerId="ADAL" clId="{1DF65685-E28B-8144-A381-0C0E1CD3D692}" dt="2022-03-07T04:39:00.956" v="4110"/>
          <ac:spMkLst>
            <pc:docMk/>
            <pc:sldMk cId="2487285644" sldId="258"/>
            <ac:spMk id="20" creationId="{3512E083-F550-46AF-8490-767ECFD00CB7}"/>
          </ac:spMkLst>
        </pc:spChg>
      </pc:sldChg>
      <pc:sldChg chg="addSp delSp mod delDesignElem">
        <pc:chgData name="#BILGIN PINAR#" userId="e70b6d9d-8b41-474f-af22-6cf18fa711c8" providerId="ADAL" clId="{1DF65685-E28B-8144-A381-0C0E1CD3D692}" dt="2022-03-07T04:51:16.084" v="4400" actId="26606"/>
        <pc:sldMkLst>
          <pc:docMk/>
          <pc:sldMk cId="513964381" sldId="259"/>
        </pc:sldMkLst>
        <pc:spChg chg="del">
          <ac:chgData name="#BILGIN PINAR#" userId="e70b6d9d-8b41-474f-af22-6cf18fa711c8" providerId="ADAL" clId="{1DF65685-E28B-8144-A381-0C0E1CD3D692}" dt="2022-03-07T04:39:00.956" v="4110"/>
          <ac:spMkLst>
            <pc:docMk/>
            <pc:sldMk cId="513964381" sldId="259"/>
            <ac:spMk id="71" creationId="{2B566528-1B12-4246-9431-5C2D7D081168}"/>
          </ac:spMkLst>
        </pc:spChg>
        <pc:spChg chg="add">
          <ac:chgData name="#BILGIN PINAR#" userId="e70b6d9d-8b41-474f-af22-6cf18fa711c8" providerId="ADAL" clId="{1DF65685-E28B-8144-A381-0C0E1CD3D692}" dt="2022-03-07T04:51:16.084" v="4400" actId="26606"/>
          <ac:spMkLst>
            <pc:docMk/>
            <pc:sldMk cId="513964381" sldId="259"/>
            <ac:spMk id="2052" creationId="{2B566528-1B12-4246-9431-5C2D7D081168}"/>
          </ac:spMkLst>
        </pc:spChg>
        <pc:grpChg chg="del">
          <ac:chgData name="#BILGIN PINAR#" userId="e70b6d9d-8b41-474f-af22-6cf18fa711c8" providerId="ADAL" clId="{1DF65685-E28B-8144-A381-0C0E1CD3D692}" dt="2022-03-07T04:39:00.956" v="4110"/>
          <ac:grpSpMkLst>
            <pc:docMk/>
            <pc:sldMk cId="513964381" sldId="259"/>
            <ac:grpSpMk id="73" creationId="{828A5161-06F1-46CF-8AD7-844680A59E13}"/>
          </ac:grpSpMkLst>
        </pc:grpChg>
        <pc:grpChg chg="del">
          <ac:chgData name="#BILGIN PINAR#" userId="e70b6d9d-8b41-474f-af22-6cf18fa711c8" providerId="ADAL" clId="{1DF65685-E28B-8144-A381-0C0E1CD3D692}" dt="2022-03-07T04:39:00.956" v="4110"/>
          <ac:grpSpMkLst>
            <pc:docMk/>
            <pc:sldMk cId="513964381" sldId="259"/>
            <ac:grpSpMk id="77" creationId="{5995D10D-E9C9-47DB-AE7E-801FEF38F5C9}"/>
          </ac:grpSpMkLst>
        </pc:grpChg>
        <pc:grpChg chg="add">
          <ac:chgData name="#BILGIN PINAR#" userId="e70b6d9d-8b41-474f-af22-6cf18fa711c8" providerId="ADAL" clId="{1DF65685-E28B-8144-A381-0C0E1CD3D692}" dt="2022-03-07T04:51:16.084" v="4400" actId="26606"/>
          <ac:grpSpMkLst>
            <pc:docMk/>
            <pc:sldMk cId="513964381" sldId="259"/>
            <ac:grpSpMk id="2053" creationId="{828A5161-06F1-46CF-8AD7-844680A59E13}"/>
          </ac:grpSpMkLst>
        </pc:grpChg>
        <pc:grpChg chg="add">
          <ac:chgData name="#BILGIN PINAR#" userId="e70b6d9d-8b41-474f-af22-6cf18fa711c8" providerId="ADAL" clId="{1DF65685-E28B-8144-A381-0C0E1CD3D692}" dt="2022-03-07T04:51:16.084" v="4400" actId="26606"/>
          <ac:grpSpMkLst>
            <pc:docMk/>
            <pc:sldMk cId="513964381" sldId="259"/>
            <ac:grpSpMk id="2054" creationId="{5995D10D-E9C9-47DB-AE7E-801FEF38F5C9}"/>
          </ac:grpSpMkLst>
        </pc:grpChg>
      </pc:sldChg>
      <pc:sldChg chg="addSp delSp modSp mod setBg delDesignElem">
        <pc:chgData name="#BILGIN PINAR#" userId="e70b6d9d-8b41-474f-af22-6cf18fa711c8" providerId="ADAL" clId="{1DF65685-E28B-8144-A381-0C0E1CD3D692}" dt="2022-03-07T04:51:25.369" v="4401" actId="26606"/>
        <pc:sldMkLst>
          <pc:docMk/>
          <pc:sldMk cId="3037859428" sldId="260"/>
        </pc:sldMkLst>
        <pc:spChg chg="mod">
          <ac:chgData name="#BILGIN PINAR#" userId="e70b6d9d-8b41-474f-af22-6cf18fa711c8" providerId="ADAL" clId="{1DF65685-E28B-8144-A381-0C0E1CD3D692}" dt="2022-03-07T04:51:25.369" v="4401" actId="26606"/>
          <ac:spMkLst>
            <pc:docMk/>
            <pc:sldMk cId="3037859428" sldId="260"/>
            <ac:spMk id="2" creationId="{005CF803-6E8C-1741-BB1A-CF51DAE90D8E}"/>
          </ac:spMkLst>
        </pc:spChg>
        <pc:spChg chg="mod">
          <ac:chgData name="#BILGIN PINAR#" userId="e70b6d9d-8b41-474f-af22-6cf18fa711c8" providerId="ADAL" clId="{1DF65685-E28B-8144-A381-0C0E1CD3D692}" dt="2022-03-07T04:51:25.369" v="4401" actId="26606"/>
          <ac:spMkLst>
            <pc:docMk/>
            <pc:sldMk cId="3037859428" sldId="260"/>
            <ac:spMk id="3" creationId="{F7E08E5B-D3E7-514C-A3B2-F06CA5F35F37}"/>
          </ac:spMkLst>
        </pc:spChg>
        <pc:spChg chg="add del">
          <ac:chgData name="#BILGIN PINAR#" userId="e70b6d9d-8b41-474f-af22-6cf18fa711c8" providerId="ADAL" clId="{1DF65685-E28B-8144-A381-0C0E1CD3D692}" dt="2022-03-07T04:39:00.956" v="4110"/>
          <ac:spMkLst>
            <pc:docMk/>
            <pc:sldMk cId="3037859428" sldId="260"/>
            <ac:spMk id="71" creationId="{2B566528-1B12-4246-9431-5C2D7D081168}"/>
          </ac:spMkLst>
        </pc:spChg>
        <pc:spChg chg="add">
          <ac:chgData name="#BILGIN PINAR#" userId="e70b6d9d-8b41-474f-af22-6cf18fa711c8" providerId="ADAL" clId="{1DF65685-E28B-8144-A381-0C0E1CD3D692}" dt="2022-03-07T04:51:25.369" v="4401" actId="26606"/>
          <ac:spMkLst>
            <pc:docMk/>
            <pc:sldMk cId="3037859428" sldId="260"/>
            <ac:spMk id="75" creationId="{1E547BA6-BAE0-43BB-A7CA-60F69CE252F0}"/>
          </ac:spMkLst>
        </pc:spChg>
        <pc:spChg chg="add">
          <ac:chgData name="#BILGIN PINAR#" userId="e70b6d9d-8b41-474f-af22-6cf18fa711c8" providerId="ADAL" clId="{1DF65685-E28B-8144-A381-0C0E1CD3D692}" dt="2022-03-07T04:51:25.369" v="4401" actId="26606"/>
          <ac:spMkLst>
            <pc:docMk/>
            <pc:sldMk cId="3037859428" sldId="260"/>
            <ac:spMk id="3076" creationId="{2B566528-1B12-4246-9431-5C2D7D081168}"/>
          </ac:spMkLst>
        </pc:spChg>
        <pc:spChg chg="add">
          <ac:chgData name="#BILGIN PINAR#" userId="e70b6d9d-8b41-474f-af22-6cf18fa711c8" providerId="ADAL" clId="{1DF65685-E28B-8144-A381-0C0E1CD3D692}" dt="2022-03-07T04:51:25.369" v="4401" actId="26606"/>
          <ac:spMkLst>
            <pc:docMk/>
            <pc:sldMk cId="3037859428" sldId="260"/>
            <ac:spMk id="3077" creationId="{D3F51FEB-38FB-4F6C-9F7B-2F2AFAB65463}"/>
          </ac:spMkLst>
        </pc:spChg>
        <pc:grpChg chg="add del">
          <ac:chgData name="#BILGIN PINAR#" userId="e70b6d9d-8b41-474f-af22-6cf18fa711c8" providerId="ADAL" clId="{1DF65685-E28B-8144-A381-0C0E1CD3D692}" dt="2022-03-07T04:39:00.956" v="4110"/>
          <ac:grpSpMkLst>
            <pc:docMk/>
            <pc:sldMk cId="3037859428" sldId="260"/>
            <ac:grpSpMk id="73" creationId="{828A5161-06F1-46CF-8AD7-844680A59E13}"/>
          </ac:grpSpMkLst>
        </pc:grpChg>
        <pc:grpChg chg="add del">
          <ac:chgData name="#BILGIN PINAR#" userId="e70b6d9d-8b41-474f-af22-6cf18fa711c8" providerId="ADAL" clId="{1DF65685-E28B-8144-A381-0C0E1CD3D692}" dt="2022-03-07T04:39:00.956" v="4110"/>
          <ac:grpSpMkLst>
            <pc:docMk/>
            <pc:sldMk cId="3037859428" sldId="260"/>
            <ac:grpSpMk id="77" creationId="{5995D10D-E9C9-47DB-AE7E-801FEF38F5C9}"/>
          </ac:grpSpMkLst>
        </pc:grpChg>
        <pc:grpChg chg="add">
          <ac:chgData name="#BILGIN PINAR#" userId="e70b6d9d-8b41-474f-af22-6cf18fa711c8" providerId="ADAL" clId="{1DF65685-E28B-8144-A381-0C0E1CD3D692}" dt="2022-03-07T04:51:25.369" v="4401" actId="26606"/>
          <ac:grpSpMkLst>
            <pc:docMk/>
            <pc:sldMk cId="3037859428" sldId="260"/>
            <ac:grpSpMk id="3078" creationId="{15CBE6EC-46EF-45D9-8E16-DCDC5917CA31}"/>
          </ac:grpSpMkLst>
        </pc:grpChg>
        <pc:picChg chg="add mod">
          <ac:chgData name="#BILGIN PINAR#" userId="e70b6d9d-8b41-474f-af22-6cf18fa711c8" providerId="ADAL" clId="{1DF65685-E28B-8144-A381-0C0E1CD3D692}" dt="2022-03-07T04:51:25.369" v="4401" actId="26606"/>
          <ac:picMkLst>
            <pc:docMk/>
            <pc:sldMk cId="3037859428" sldId="260"/>
            <ac:picMk id="3074" creationId="{F752DB2A-37C2-4E43-B8D1-12CCB06F80DF}"/>
          </ac:picMkLst>
        </pc:picChg>
      </pc:sldChg>
      <pc:sldChg chg="addSp delSp modSp mod setBg delDesignElem">
        <pc:chgData name="#BILGIN PINAR#" userId="e70b6d9d-8b41-474f-af22-6cf18fa711c8" providerId="ADAL" clId="{1DF65685-E28B-8144-A381-0C0E1CD3D692}" dt="2022-03-07T04:50:23.671" v="4396" actId="26606"/>
        <pc:sldMkLst>
          <pc:docMk/>
          <pc:sldMk cId="2228559067" sldId="261"/>
        </pc:sldMkLst>
        <pc:spChg chg="mod">
          <ac:chgData name="#BILGIN PINAR#" userId="e70b6d9d-8b41-474f-af22-6cf18fa711c8" providerId="ADAL" clId="{1DF65685-E28B-8144-A381-0C0E1CD3D692}" dt="2022-03-07T04:50:23.671" v="4396" actId="26606"/>
          <ac:spMkLst>
            <pc:docMk/>
            <pc:sldMk cId="2228559067" sldId="261"/>
            <ac:spMk id="2" creationId="{B15726FB-1955-C643-BEB2-4ABA620926B8}"/>
          </ac:spMkLst>
        </pc:spChg>
        <pc:spChg chg="mod">
          <ac:chgData name="#BILGIN PINAR#" userId="e70b6d9d-8b41-474f-af22-6cf18fa711c8" providerId="ADAL" clId="{1DF65685-E28B-8144-A381-0C0E1CD3D692}" dt="2022-03-07T04:50:23.671" v="4396" actId="26606"/>
          <ac:spMkLst>
            <pc:docMk/>
            <pc:sldMk cId="2228559067" sldId="261"/>
            <ac:spMk id="3" creationId="{87105151-B78D-D04F-8331-6286BA595099}"/>
          </ac:spMkLst>
        </pc:spChg>
        <pc:spChg chg="add del">
          <ac:chgData name="#BILGIN PINAR#" userId="e70b6d9d-8b41-474f-af22-6cf18fa711c8" providerId="ADAL" clId="{1DF65685-E28B-8144-A381-0C0E1CD3D692}" dt="2022-03-07T04:39:00.956" v="4110"/>
          <ac:spMkLst>
            <pc:docMk/>
            <pc:sldMk cId="2228559067" sldId="261"/>
            <ac:spMk id="71" creationId="{2B566528-1B12-4246-9431-5C2D7D081168}"/>
          </ac:spMkLst>
        </pc:spChg>
        <pc:spChg chg="add">
          <ac:chgData name="#BILGIN PINAR#" userId="e70b6d9d-8b41-474f-af22-6cf18fa711c8" providerId="ADAL" clId="{1DF65685-E28B-8144-A381-0C0E1CD3D692}" dt="2022-03-07T04:50:23.671" v="4396" actId="26606"/>
          <ac:spMkLst>
            <pc:docMk/>
            <pc:sldMk cId="2228559067" sldId="261"/>
            <ac:spMk id="75" creationId="{1E547BA6-BAE0-43BB-A7CA-60F69CE252F0}"/>
          </ac:spMkLst>
        </pc:spChg>
        <pc:spChg chg="add">
          <ac:chgData name="#BILGIN PINAR#" userId="e70b6d9d-8b41-474f-af22-6cf18fa711c8" providerId="ADAL" clId="{1DF65685-E28B-8144-A381-0C0E1CD3D692}" dt="2022-03-07T04:50:23.671" v="4396" actId="26606"/>
          <ac:spMkLst>
            <pc:docMk/>
            <pc:sldMk cId="2228559067" sldId="261"/>
            <ac:spMk id="7172" creationId="{2B566528-1B12-4246-9431-5C2D7D081168}"/>
          </ac:spMkLst>
        </pc:spChg>
        <pc:spChg chg="add">
          <ac:chgData name="#BILGIN PINAR#" userId="e70b6d9d-8b41-474f-af22-6cf18fa711c8" providerId="ADAL" clId="{1DF65685-E28B-8144-A381-0C0E1CD3D692}" dt="2022-03-07T04:50:23.671" v="4396" actId="26606"/>
          <ac:spMkLst>
            <pc:docMk/>
            <pc:sldMk cId="2228559067" sldId="261"/>
            <ac:spMk id="7173" creationId="{D3F51FEB-38FB-4F6C-9F7B-2F2AFAB65463}"/>
          </ac:spMkLst>
        </pc:spChg>
        <pc:grpChg chg="add del">
          <ac:chgData name="#BILGIN PINAR#" userId="e70b6d9d-8b41-474f-af22-6cf18fa711c8" providerId="ADAL" clId="{1DF65685-E28B-8144-A381-0C0E1CD3D692}" dt="2022-03-07T04:39:00.956" v="4110"/>
          <ac:grpSpMkLst>
            <pc:docMk/>
            <pc:sldMk cId="2228559067" sldId="261"/>
            <ac:grpSpMk id="73" creationId="{828A5161-06F1-46CF-8AD7-844680A59E13}"/>
          </ac:grpSpMkLst>
        </pc:grpChg>
        <pc:grpChg chg="add del">
          <ac:chgData name="#BILGIN PINAR#" userId="e70b6d9d-8b41-474f-af22-6cf18fa711c8" providerId="ADAL" clId="{1DF65685-E28B-8144-A381-0C0E1CD3D692}" dt="2022-03-07T04:39:00.956" v="4110"/>
          <ac:grpSpMkLst>
            <pc:docMk/>
            <pc:sldMk cId="2228559067" sldId="261"/>
            <ac:grpSpMk id="77" creationId="{5995D10D-E9C9-47DB-AE7E-801FEF38F5C9}"/>
          </ac:grpSpMkLst>
        </pc:grpChg>
        <pc:grpChg chg="add">
          <ac:chgData name="#BILGIN PINAR#" userId="e70b6d9d-8b41-474f-af22-6cf18fa711c8" providerId="ADAL" clId="{1DF65685-E28B-8144-A381-0C0E1CD3D692}" dt="2022-03-07T04:50:23.671" v="4396" actId="26606"/>
          <ac:grpSpMkLst>
            <pc:docMk/>
            <pc:sldMk cId="2228559067" sldId="261"/>
            <ac:grpSpMk id="7174" creationId="{15CBE6EC-46EF-45D9-8E16-DCDC5917CA31}"/>
          </ac:grpSpMkLst>
        </pc:grpChg>
        <pc:picChg chg="add mod">
          <ac:chgData name="#BILGIN PINAR#" userId="e70b6d9d-8b41-474f-af22-6cf18fa711c8" providerId="ADAL" clId="{1DF65685-E28B-8144-A381-0C0E1CD3D692}" dt="2022-03-07T04:50:23.671" v="4396" actId="26606"/>
          <ac:picMkLst>
            <pc:docMk/>
            <pc:sldMk cId="2228559067" sldId="261"/>
            <ac:picMk id="7170" creationId="{EDB07108-D605-BB4E-A022-0DA82ED975E8}"/>
          </ac:picMkLst>
        </pc:picChg>
      </pc:sldChg>
      <pc:sldChg chg="addSp modSp mod setBg">
        <pc:chgData name="#BILGIN PINAR#" userId="e70b6d9d-8b41-474f-af22-6cf18fa711c8" providerId="ADAL" clId="{1DF65685-E28B-8144-A381-0C0E1CD3D692}" dt="2022-03-07T04:50:01.095" v="4394" actId="26606"/>
        <pc:sldMkLst>
          <pc:docMk/>
          <pc:sldMk cId="1939586160" sldId="262"/>
        </pc:sldMkLst>
        <pc:spChg chg="mod">
          <ac:chgData name="#BILGIN PINAR#" userId="e70b6d9d-8b41-474f-af22-6cf18fa711c8" providerId="ADAL" clId="{1DF65685-E28B-8144-A381-0C0E1CD3D692}" dt="2022-03-07T04:50:01.095" v="4394" actId="26606"/>
          <ac:spMkLst>
            <pc:docMk/>
            <pc:sldMk cId="1939586160" sldId="262"/>
            <ac:spMk id="2" creationId="{1BF01552-5CFF-F947-BBB8-6E860E686E19}"/>
          </ac:spMkLst>
        </pc:spChg>
        <pc:spChg chg="mod">
          <ac:chgData name="#BILGIN PINAR#" userId="e70b6d9d-8b41-474f-af22-6cf18fa711c8" providerId="ADAL" clId="{1DF65685-E28B-8144-A381-0C0E1CD3D692}" dt="2022-03-07T04:50:01.095" v="4394" actId="26606"/>
          <ac:spMkLst>
            <pc:docMk/>
            <pc:sldMk cId="1939586160" sldId="262"/>
            <ac:spMk id="3" creationId="{927CD017-369B-1942-8284-6A17D7B7BE32}"/>
          </ac:spMkLst>
        </pc:spChg>
        <pc:spChg chg="add">
          <ac:chgData name="#BILGIN PINAR#" userId="e70b6d9d-8b41-474f-af22-6cf18fa711c8" providerId="ADAL" clId="{1DF65685-E28B-8144-A381-0C0E1CD3D692}" dt="2022-03-07T04:50:01.095" v="4394" actId="26606"/>
          <ac:spMkLst>
            <pc:docMk/>
            <pc:sldMk cId="1939586160" sldId="262"/>
            <ac:spMk id="8" creationId="{46D6306C-ED4F-4AAE-B4A5-EEA6AFAD726E}"/>
          </ac:spMkLst>
        </pc:spChg>
        <pc:spChg chg="add">
          <ac:chgData name="#BILGIN PINAR#" userId="e70b6d9d-8b41-474f-af22-6cf18fa711c8" providerId="ADAL" clId="{1DF65685-E28B-8144-A381-0C0E1CD3D692}" dt="2022-03-07T04:50:01.095" v="4394" actId="26606"/>
          <ac:spMkLst>
            <pc:docMk/>
            <pc:sldMk cId="1939586160" sldId="262"/>
            <ac:spMk id="10" creationId="{0EC5361D-F897-4856-B945-0455A365EB24}"/>
          </ac:spMkLst>
        </pc:spChg>
        <pc:spChg chg="add">
          <ac:chgData name="#BILGIN PINAR#" userId="e70b6d9d-8b41-474f-af22-6cf18fa711c8" providerId="ADAL" clId="{1DF65685-E28B-8144-A381-0C0E1CD3D692}" dt="2022-03-07T04:50:01.095" v="4394" actId="26606"/>
          <ac:spMkLst>
            <pc:docMk/>
            <pc:sldMk cId="1939586160" sldId="262"/>
            <ac:spMk id="12" creationId="{4508C0C5-2268-42B5-B3C8-4D0899E05F8C}"/>
          </ac:spMkLst>
        </pc:spChg>
        <pc:spChg chg="add">
          <ac:chgData name="#BILGIN PINAR#" userId="e70b6d9d-8b41-474f-af22-6cf18fa711c8" providerId="ADAL" clId="{1DF65685-E28B-8144-A381-0C0E1CD3D692}" dt="2022-03-07T04:50:01.095" v="4394" actId="26606"/>
          <ac:spMkLst>
            <pc:docMk/>
            <pc:sldMk cId="1939586160" sldId="262"/>
            <ac:spMk id="14" creationId="{141ACBDB-38F8-4B34-8183-BD95B4E55A62}"/>
          </ac:spMkLst>
        </pc:spChg>
        <pc:spChg chg="add">
          <ac:chgData name="#BILGIN PINAR#" userId="e70b6d9d-8b41-474f-af22-6cf18fa711c8" providerId="ADAL" clId="{1DF65685-E28B-8144-A381-0C0E1CD3D692}" dt="2022-03-07T04:50:01.095" v="4394" actId="26606"/>
          <ac:spMkLst>
            <pc:docMk/>
            <pc:sldMk cId="1939586160" sldId="262"/>
            <ac:spMk id="16" creationId="{DE00DB52-3455-4E2F-867B-A6D0516E175B}"/>
          </ac:spMkLst>
        </pc:spChg>
        <pc:spChg chg="add">
          <ac:chgData name="#BILGIN PINAR#" userId="e70b6d9d-8b41-474f-af22-6cf18fa711c8" providerId="ADAL" clId="{1DF65685-E28B-8144-A381-0C0E1CD3D692}" dt="2022-03-07T04:50:01.095" v="4394" actId="26606"/>
          <ac:spMkLst>
            <pc:docMk/>
            <pc:sldMk cId="1939586160" sldId="262"/>
            <ac:spMk id="18" creationId="{9E914C83-E0D8-4953-92D5-169D28CB43AE}"/>
          </ac:spMkLst>
        </pc:spChg>
        <pc:spChg chg="add">
          <ac:chgData name="#BILGIN PINAR#" userId="e70b6d9d-8b41-474f-af22-6cf18fa711c8" providerId="ADAL" clId="{1DF65685-E28B-8144-A381-0C0E1CD3D692}" dt="2022-03-07T04:50:01.095" v="4394" actId="26606"/>
          <ac:spMkLst>
            <pc:docMk/>
            <pc:sldMk cId="1939586160" sldId="262"/>
            <ac:spMk id="20" creationId="{3512E083-F550-46AF-8490-767ECFD00CB7}"/>
          </ac:spMkLst>
        </pc:spChg>
      </pc:sldChg>
      <pc:sldChg chg="addSp modSp mod setBg">
        <pc:chgData name="#BILGIN PINAR#" userId="e70b6d9d-8b41-474f-af22-6cf18fa711c8" providerId="ADAL" clId="{1DF65685-E28B-8144-A381-0C0E1CD3D692}" dt="2022-03-07T04:49:55.476" v="4393" actId="26606"/>
        <pc:sldMkLst>
          <pc:docMk/>
          <pc:sldMk cId="2477869910" sldId="263"/>
        </pc:sldMkLst>
        <pc:spChg chg="mod">
          <ac:chgData name="#BILGIN PINAR#" userId="e70b6d9d-8b41-474f-af22-6cf18fa711c8" providerId="ADAL" clId="{1DF65685-E28B-8144-A381-0C0E1CD3D692}" dt="2022-03-07T04:49:55.476" v="4393" actId="26606"/>
          <ac:spMkLst>
            <pc:docMk/>
            <pc:sldMk cId="2477869910" sldId="263"/>
            <ac:spMk id="2" creationId="{9B5CDAFE-4311-1349-8B8A-05F3C49A62BF}"/>
          </ac:spMkLst>
        </pc:spChg>
        <pc:spChg chg="mod">
          <ac:chgData name="#BILGIN PINAR#" userId="e70b6d9d-8b41-474f-af22-6cf18fa711c8" providerId="ADAL" clId="{1DF65685-E28B-8144-A381-0C0E1CD3D692}" dt="2022-03-07T04:49:55.476" v="4393" actId="26606"/>
          <ac:spMkLst>
            <pc:docMk/>
            <pc:sldMk cId="2477869910" sldId="263"/>
            <ac:spMk id="3" creationId="{F1DFC61A-A15E-224D-9A08-1331CF9AE3D2}"/>
          </ac:spMkLst>
        </pc:spChg>
        <pc:spChg chg="add">
          <ac:chgData name="#BILGIN PINAR#" userId="e70b6d9d-8b41-474f-af22-6cf18fa711c8" providerId="ADAL" clId="{1DF65685-E28B-8144-A381-0C0E1CD3D692}" dt="2022-03-07T04:49:55.476" v="4393" actId="26606"/>
          <ac:spMkLst>
            <pc:docMk/>
            <pc:sldMk cId="2477869910" sldId="263"/>
            <ac:spMk id="8" creationId="{46D6306C-ED4F-4AAE-B4A5-EEA6AFAD726E}"/>
          </ac:spMkLst>
        </pc:spChg>
        <pc:spChg chg="add">
          <ac:chgData name="#BILGIN PINAR#" userId="e70b6d9d-8b41-474f-af22-6cf18fa711c8" providerId="ADAL" clId="{1DF65685-E28B-8144-A381-0C0E1CD3D692}" dt="2022-03-07T04:49:55.476" v="4393" actId="26606"/>
          <ac:spMkLst>
            <pc:docMk/>
            <pc:sldMk cId="2477869910" sldId="263"/>
            <ac:spMk id="10" creationId="{0EC5361D-F897-4856-B945-0455A365EB24}"/>
          </ac:spMkLst>
        </pc:spChg>
        <pc:spChg chg="add">
          <ac:chgData name="#BILGIN PINAR#" userId="e70b6d9d-8b41-474f-af22-6cf18fa711c8" providerId="ADAL" clId="{1DF65685-E28B-8144-A381-0C0E1CD3D692}" dt="2022-03-07T04:49:55.476" v="4393" actId="26606"/>
          <ac:spMkLst>
            <pc:docMk/>
            <pc:sldMk cId="2477869910" sldId="263"/>
            <ac:spMk id="12" creationId="{4508C0C5-2268-42B5-B3C8-4D0899E05F8C}"/>
          </ac:spMkLst>
        </pc:spChg>
        <pc:spChg chg="add">
          <ac:chgData name="#BILGIN PINAR#" userId="e70b6d9d-8b41-474f-af22-6cf18fa711c8" providerId="ADAL" clId="{1DF65685-E28B-8144-A381-0C0E1CD3D692}" dt="2022-03-07T04:49:55.476" v="4393" actId="26606"/>
          <ac:spMkLst>
            <pc:docMk/>
            <pc:sldMk cId="2477869910" sldId="263"/>
            <ac:spMk id="14" creationId="{141ACBDB-38F8-4B34-8183-BD95B4E55A62}"/>
          </ac:spMkLst>
        </pc:spChg>
        <pc:spChg chg="add">
          <ac:chgData name="#BILGIN PINAR#" userId="e70b6d9d-8b41-474f-af22-6cf18fa711c8" providerId="ADAL" clId="{1DF65685-E28B-8144-A381-0C0E1CD3D692}" dt="2022-03-07T04:49:55.476" v="4393" actId="26606"/>
          <ac:spMkLst>
            <pc:docMk/>
            <pc:sldMk cId="2477869910" sldId="263"/>
            <ac:spMk id="16" creationId="{DE00DB52-3455-4E2F-867B-A6D0516E175B}"/>
          </ac:spMkLst>
        </pc:spChg>
        <pc:spChg chg="add">
          <ac:chgData name="#BILGIN PINAR#" userId="e70b6d9d-8b41-474f-af22-6cf18fa711c8" providerId="ADAL" clId="{1DF65685-E28B-8144-A381-0C0E1CD3D692}" dt="2022-03-07T04:49:55.476" v="4393" actId="26606"/>
          <ac:spMkLst>
            <pc:docMk/>
            <pc:sldMk cId="2477869910" sldId="263"/>
            <ac:spMk id="18" creationId="{9E914C83-E0D8-4953-92D5-169D28CB43AE}"/>
          </ac:spMkLst>
        </pc:spChg>
        <pc:spChg chg="add">
          <ac:chgData name="#BILGIN PINAR#" userId="e70b6d9d-8b41-474f-af22-6cf18fa711c8" providerId="ADAL" clId="{1DF65685-E28B-8144-A381-0C0E1CD3D692}" dt="2022-03-07T04:49:55.476" v="4393" actId="26606"/>
          <ac:spMkLst>
            <pc:docMk/>
            <pc:sldMk cId="2477869910" sldId="263"/>
            <ac:spMk id="20" creationId="{3512E083-F550-46AF-8490-767ECFD00CB7}"/>
          </ac:spMkLst>
        </pc:spChg>
      </pc:sldChg>
      <pc:sldChg chg="addSp modSp mod setBg">
        <pc:chgData name="#BILGIN PINAR#" userId="e70b6d9d-8b41-474f-af22-6cf18fa711c8" providerId="ADAL" clId="{1DF65685-E28B-8144-A381-0C0E1CD3D692}" dt="2022-03-07T04:50:12.940" v="4395" actId="26606"/>
        <pc:sldMkLst>
          <pc:docMk/>
          <pc:sldMk cId="446188454" sldId="264"/>
        </pc:sldMkLst>
        <pc:spChg chg="mod">
          <ac:chgData name="#BILGIN PINAR#" userId="e70b6d9d-8b41-474f-af22-6cf18fa711c8" providerId="ADAL" clId="{1DF65685-E28B-8144-A381-0C0E1CD3D692}" dt="2022-03-07T04:50:12.940" v="4395" actId="26606"/>
          <ac:spMkLst>
            <pc:docMk/>
            <pc:sldMk cId="446188454" sldId="264"/>
            <ac:spMk id="2" creationId="{8592F434-D04E-384F-AD2F-F2C4837AF8B9}"/>
          </ac:spMkLst>
        </pc:spChg>
        <pc:spChg chg="mod">
          <ac:chgData name="#BILGIN PINAR#" userId="e70b6d9d-8b41-474f-af22-6cf18fa711c8" providerId="ADAL" clId="{1DF65685-E28B-8144-A381-0C0E1CD3D692}" dt="2022-03-07T04:50:12.940" v="4395" actId="26606"/>
          <ac:spMkLst>
            <pc:docMk/>
            <pc:sldMk cId="446188454" sldId="264"/>
            <ac:spMk id="3" creationId="{F25AB14E-68FF-0442-A3A3-8CA24EFC564B}"/>
          </ac:spMkLst>
        </pc:spChg>
        <pc:spChg chg="add">
          <ac:chgData name="#BILGIN PINAR#" userId="e70b6d9d-8b41-474f-af22-6cf18fa711c8" providerId="ADAL" clId="{1DF65685-E28B-8144-A381-0C0E1CD3D692}" dt="2022-03-07T04:50:12.940" v="4395" actId="26606"/>
          <ac:spMkLst>
            <pc:docMk/>
            <pc:sldMk cId="446188454" sldId="264"/>
            <ac:spMk id="8" creationId="{9A297797-5C89-4791-8204-AB071FA1FBCA}"/>
          </ac:spMkLst>
        </pc:spChg>
        <pc:spChg chg="add">
          <ac:chgData name="#BILGIN PINAR#" userId="e70b6d9d-8b41-474f-af22-6cf18fa711c8" providerId="ADAL" clId="{1DF65685-E28B-8144-A381-0C0E1CD3D692}" dt="2022-03-07T04:50:12.940" v="4395" actId="26606"/>
          <ac:spMkLst>
            <pc:docMk/>
            <pc:sldMk cId="446188454" sldId="264"/>
            <ac:spMk id="10" creationId="{569BBA9B-8F4E-4D2B-BEFA-41A475443377}"/>
          </ac:spMkLst>
        </pc:spChg>
        <pc:spChg chg="add">
          <ac:chgData name="#BILGIN PINAR#" userId="e70b6d9d-8b41-474f-af22-6cf18fa711c8" providerId="ADAL" clId="{1DF65685-E28B-8144-A381-0C0E1CD3D692}" dt="2022-03-07T04:50:12.940" v="4395" actId="26606"/>
          <ac:spMkLst>
            <pc:docMk/>
            <pc:sldMk cId="446188454" sldId="264"/>
            <ac:spMk id="12" creationId="{851012D1-8033-40B1-9EC0-91390FFC7403}"/>
          </ac:spMkLst>
        </pc:spChg>
        <pc:spChg chg="add">
          <ac:chgData name="#BILGIN PINAR#" userId="e70b6d9d-8b41-474f-af22-6cf18fa711c8" providerId="ADAL" clId="{1DF65685-E28B-8144-A381-0C0E1CD3D692}" dt="2022-03-07T04:50:12.940" v="4395" actId="26606"/>
          <ac:spMkLst>
            <pc:docMk/>
            <pc:sldMk cId="446188454" sldId="264"/>
            <ac:spMk id="14" creationId="{2E80C965-DB6D-4F81-9E9E-B027384D0BD6}"/>
          </ac:spMkLst>
        </pc:spChg>
        <pc:spChg chg="add">
          <ac:chgData name="#BILGIN PINAR#" userId="e70b6d9d-8b41-474f-af22-6cf18fa711c8" providerId="ADAL" clId="{1DF65685-E28B-8144-A381-0C0E1CD3D692}" dt="2022-03-07T04:50:12.940" v="4395" actId="26606"/>
          <ac:spMkLst>
            <pc:docMk/>
            <pc:sldMk cId="446188454" sldId="264"/>
            <ac:spMk id="16" creationId="{D291F021-C45C-4D44-A2B8-A789E386CC42}"/>
          </ac:spMkLst>
        </pc:spChg>
      </pc:sldChg>
      <pc:sldChg chg="addSp modSp mod setBg">
        <pc:chgData name="#BILGIN PINAR#" userId="e70b6d9d-8b41-474f-af22-6cf18fa711c8" providerId="ADAL" clId="{1DF65685-E28B-8144-A381-0C0E1CD3D692}" dt="2022-03-07T04:55:57.831" v="4884" actId="20577"/>
        <pc:sldMkLst>
          <pc:docMk/>
          <pc:sldMk cId="3960776493" sldId="265"/>
        </pc:sldMkLst>
        <pc:spChg chg="mod">
          <ac:chgData name="#BILGIN PINAR#" userId="e70b6d9d-8b41-474f-af22-6cf18fa711c8" providerId="ADAL" clId="{1DF65685-E28B-8144-A381-0C0E1CD3D692}" dt="2022-03-07T04:49:49.901" v="4392" actId="26606"/>
          <ac:spMkLst>
            <pc:docMk/>
            <pc:sldMk cId="3960776493" sldId="265"/>
            <ac:spMk id="2" creationId="{610243A1-4451-B54C-9718-50714F41ECB9}"/>
          </ac:spMkLst>
        </pc:spChg>
        <pc:spChg chg="mod">
          <ac:chgData name="#BILGIN PINAR#" userId="e70b6d9d-8b41-474f-af22-6cf18fa711c8" providerId="ADAL" clId="{1DF65685-E28B-8144-A381-0C0E1CD3D692}" dt="2022-03-07T04:55:57.831" v="4884" actId="20577"/>
          <ac:spMkLst>
            <pc:docMk/>
            <pc:sldMk cId="3960776493" sldId="265"/>
            <ac:spMk id="3" creationId="{985C019C-B2BF-0F45-935E-AE530EF42FCD}"/>
          </ac:spMkLst>
        </pc:spChg>
        <pc:spChg chg="add">
          <ac:chgData name="#BILGIN PINAR#" userId="e70b6d9d-8b41-474f-af22-6cf18fa711c8" providerId="ADAL" clId="{1DF65685-E28B-8144-A381-0C0E1CD3D692}" dt="2022-03-07T04:49:49.901" v="4392" actId="26606"/>
          <ac:spMkLst>
            <pc:docMk/>
            <pc:sldMk cId="3960776493" sldId="265"/>
            <ac:spMk id="8" creationId="{2B566528-1B12-4246-9431-5C2D7D081168}"/>
          </ac:spMkLst>
        </pc:spChg>
        <pc:spChg chg="add">
          <ac:chgData name="#BILGIN PINAR#" userId="e70b6d9d-8b41-474f-af22-6cf18fa711c8" providerId="ADAL" clId="{1DF65685-E28B-8144-A381-0C0E1CD3D692}" dt="2022-03-07T04:49:49.901" v="4392" actId="26606"/>
          <ac:spMkLst>
            <pc:docMk/>
            <pc:sldMk cId="3960776493" sldId="265"/>
            <ac:spMk id="10" creationId="{2E80C965-DB6D-4F81-9E9E-B027384D0BD6}"/>
          </ac:spMkLst>
        </pc:spChg>
        <pc:spChg chg="add">
          <ac:chgData name="#BILGIN PINAR#" userId="e70b6d9d-8b41-474f-af22-6cf18fa711c8" providerId="ADAL" clId="{1DF65685-E28B-8144-A381-0C0E1CD3D692}" dt="2022-03-07T04:49:49.901" v="4392" actId="26606"/>
          <ac:spMkLst>
            <pc:docMk/>
            <pc:sldMk cId="3960776493" sldId="265"/>
            <ac:spMk id="12" creationId="{A580F890-B085-4E95-96AA-55AEBEC5CE6E}"/>
          </ac:spMkLst>
        </pc:spChg>
        <pc:spChg chg="add">
          <ac:chgData name="#BILGIN PINAR#" userId="e70b6d9d-8b41-474f-af22-6cf18fa711c8" providerId="ADAL" clId="{1DF65685-E28B-8144-A381-0C0E1CD3D692}" dt="2022-03-07T04:49:49.901" v="4392" actId="26606"/>
          <ac:spMkLst>
            <pc:docMk/>
            <pc:sldMk cId="3960776493" sldId="265"/>
            <ac:spMk id="14" creationId="{D3F51FEB-38FB-4F6C-9F7B-2F2AFAB65463}"/>
          </ac:spMkLst>
        </pc:spChg>
        <pc:spChg chg="add">
          <ac:chgData name="#BILGIN PINAR#" userId="e70b6d9d-8b41-474f-af22-6cf18fa711c8" providerId="ADAL" clId="{1DF65685-E28B-8144-A381-0C0E1CD3D692}" dt="2022-03-07T04:49:49.901" v="4392" actId="26606"/>
          <ac:spMkLst>
            <pc:docMk/>
            <pc:sldMk cId="3960776493" sldId="265"/>
            <ac:spMk id="16" creationId="{1E547BA6-BAE0-43BB-A7CA-60F69CE252F0}"/>
          </ac:spMkLst>
        </pc:spChg>
      </pc:sldChg>
      <pc:sldChg chg="addSp delSp modSp new mod setBg">
        <pc:chgData name="#BILGIN PINAR#" userId="e70b6d9d-8b41-474f-af22-6cf18fa711c8" providerId="ADAL" clId="{1DF65685-E28B-8144-A381-0C0E1CD3D692}" dt="2022-03-07T02:58:19.832" v="344" actId="26606"/>
        <pc:sldMkLst>
          <pc:docMk/>
          <pc:sldMk cId="710943553" sldId="266"/>
        </pc:sldMkLst>
        <pc:spChg chg="del mod">
          <ac:chgData name="#BILGIN PINAR#" userId="e70b6d9d-8b41-474f-af22-6cf18fa711c8" providerId="ADAL" clId="{1DF65685-E28B-8144-A381-0C0E1CD3D692}" dt="2022-03-07T02:58:13.845" v="342" actId="478"/>
          <ac:spMkLst>
            <pc:docMk/>
            <pc:sldMk cId="710943553" sldId="266"/>
            <ac:spMk id="2" creationId="{FE96EA63-787B-8A41-A42F-A681352946B1}"/>
          </ac:spMkLst>
        </pc:spChg>
        <pc:spChg chg="del mod">
          <ac:chgData name="#BILGIN PINAR#" userId="e70b6d9d-8b41-474f-af22-6cf18fa711c8" providerId="ADAL" clId="{1DF65685-E28B-8144-A381-0C0E1CD3D692}" dt="2022-03-07T02:58:16.568" v="343" actId="478"/>
          <ac:spMkLst>
            <pc:docMk/>
            <pc:sldMk cId="710943553" sldId="266"/>
            <ac:spMk id="3" creationId="{1ECA603F-FE09-4E44-91C0-F8CC405AA854}"/>
          </ac:spMkLst>
        </pc:spChg>
        <pc:spChg chg="add del">
          <ac:chgData name="#BILGIN PINAR#" userId="e70b6d9d-8b41-474f-af22-6cf18fa711c8" providerId="ADAL" clId="{1DF65685-E28B-8144-A381-0C0E1CD3D692}" dt="2022-03-07T02:58:19.832" v="344" actId="26606"/>
          <ac:spMkLst>
            <pc:docMk/>
            <pc:sldMk cId="710943553" sldId="266"/>
            <ac:spMk id="73" creationId="{8761DDFE-071F-4200-B0AA-394476C2D2D6}"/>
          </ac:spMkLst>
        </pc:spChg>
        <pc:picChg chg="add mod ord">
          <ac:chgData name="#BILGIN PINAR#" userId="e70b6d9d-8b41-474f-af22-6cf18fa711c8" providerId="ADAL" clId="{1DF65685-E28B-8144-A381-0C0E1CD3D692}" dt="2022-03-07T02:58:19.832" v="344" actId="26606"/>
          <ac:picMkLst>
            <pc:docMk/>
            <pc:sldMk cId="710943553" sldId="266"/>
            <ac:picMk id="4098" creationId="{A303C1B8-C033-6047-B025-F131803243E1}"/>
          </ac:picMkLst>
        </pc:picChg>
        <pc:picChg chg="add mod">
          <ac:chgData name="#BILGIN PINAR#" userId="e70b6d9d-8b41-474f-af22-6cf18fa711c8" providerId="ADAL" clId="{1DF65685-E28B-8144-A381-0C0E1CD3D692}" dt="2022-03-07T02:58:19.832" v="344" actId="26606"/>
          <ac:picMkLst>
            <pc:docMk/>
            <pc:sldMk cId="710943553" sldId="266"/>
            <ac:picMk id="4100" creationId="{12701FDC-312C-B242-B572-370BFFBFC215}"/>
          </ac:picMkLst>
        </pc:picChg>
      </pc:sldChg>
      <pc:sldChg chg="addSp delSp modSp new mod setBg">
        <pc:chgData name="#BILGIN PINAR#" userId="e70b6d9d-8b41-474f-af22-6cf18fa711c8" providerId="ADAL" clId="{1DF65685-E28B-8144-A381-0C0E1CD3D692}" dt="2022-03-07T02:58:48.900" v="352" actId="26606"/>
        <pc:sldMkLst>
          <pc:docMk/>
          <pc:sldMk cId="1861074405" sldId="267"/>
        </pc:sldMkLst>
        <pc:spChg chg="del">
          <ac:chgData name="#BILGIN PINAR#" userId="e70b6d9d-8b41-474f-af22-6cf18fa711c8" providerId="ADAL" clId="{1DF65685-E28B-8144-A381-0C0E1CD3D692}" dt="2022-03-07T02:58:26.108" v="346" actId="478"/>
          <ac:spMkLst>
            <pc:docMk/>
            <pc:sldMk cId="1861074405" sldId="267"/>
            <ac:spMk id="2" creationId="{43205103-EFE8-584E-914C-A3C0039BFA8F}"/>
          </ac:spMkLst>
        </pc:spChg>
        <pc:spChg chg="del">
          <ac:chgData name="#BILGIN PINAR#" userId="e70b6d9d-8b41-474f-af22-6cf18fa711c8" providerId="ADAL" clId="{1DF65685-E28B-8144-A381-0C0E1CD3D692}" dt="2022-03-07T02:58:28.097" v="347" actId="478"/>
          <ac:spMkLst>
            <pc:docMk/>
            <pc:sldMk cId="1861074405" sldId="267"/>
            <ac:spMk id="3" creationId="{BEBDFB7B-40A5-3545-A5E0-828CAE68844E}"/>
          </ac:spMkLst>
        </pc:spChg>
        <pc:picChg chg="add mod ord">
          <ac:chgData name="#BILGIN PINAR#" userId="e70b6d9d-8b41-474f-af22-6cf18fa711c8" providerId="ADAL" clId="{1DF65685-E28B-8144-A381-0C0E1CD3D692}" dt="2022-03-07T02:58:48.900" v="352" actId="26606"/>
          <ac:picMkLst>
            <pc:docMk/>
            <pc:sldMk cId="1861074405" sldId="267"/>
            <ac:picMk id="5122" creationId="{7D87EE09-249B-6A4E-8B40-95D620BE915A}"/>
          </ac:picMkLst>
        </pc:picChg>
        <pc:picChg chg="add mod">
          <ac:chgData name="#BILGIN PINAR#" userId="e70b6d9d-8b41-474f-af22-6cf18fa711c8" providerId="ADAL" clId="{1DF65685-E28B-8144-A381-0C0E1CD3D692}" dt="2022-03-07T02:58:48.900" v="352" actId="26606"/>
          <ac:picMkLst>
            <pc:docMk/>
            <pc:sldMk cId="1861074405" sldId="267"/>
            <ac:picMk id="5124" creationId="{340F179D-E455-4649-A1BE-055A0DBD6F6D}"/>
          </ac:picMkLst>
        </pc:picChg>
      </pc:sldChg>
      <pc:sldChg chg="addSp delSp modSp new mod setBg delDesignElem">
        <pc:chgData name="#BILGIN PINAR#" userId="e70b6d9d-8b41-474f-af22-6cf18fa711c8" providerId="ADAL" clId="{1DF65685-E28B-8144-A381-0C0E1CD3D692}" dt="2022-03-07T04:39:00.956" v="4110"/>
        <pc:sldMkLst>
          <pc:docMk/>
          <pc:sldMk cId="4254852167" sldId="268"/>
        </pc:sldMkLst>
        <pc:spChg chg="del">
          <ac:chgData name="#BILGIN PINAR#" userId="e70b6d9d-8b41-474f-af22-6cf18fa711c8" providerId="ADAL" clId="{1DF65685-E28B-8144-A381-0C0E1CD3D692}" dt="2022-03-07T02:59:08.633" v="355" actId="478"/>
          <ac:spMkLst>
            <pc:docMk/>
            <pc:sldMk cId="4254852167" sldId="268"/>
            <ac:spMk id="2" creationId="{67C84096-D124-AE4B-BB0E-2A53F90F5047}"/>
          </ac:spMkLst>
        </pc:spChg>
        <pc:spChg chg="del">
          <ac:chgData name="#BILGIN PINAR#" userId="e70b6d9d-8b41-474f-af22-6cf18fa711c8" providerId="ADAL" clId="{1DF65685-E28B-8144-A381-0C0E1CD3D692}" dt="2022-03-07T02:59:10.832" v="356" actId="478"/>
          <ac:spMkLst>
            <pc:docMk/>
            <pc:sldMk cId="4254852167" sldId="268"/>
            <ac:spMk id="3" creationId="{2226014A-001F-E34E-A017-E30606EDAA14}"/>
          </ac:spMkLst>
        </pc:spChg>
        <pc:spChg chg="add del">
          <ac:chgData name="#BILGIN PINAR#" userId="e70b6d9d-8b41-474f-af22-6cf18fa711c8" providerId="ADAL" clId="{1DF65685-E28B-8144-A381-0C0E1CD3D692}" dt="2022-03-07T04:39:00.956" v="4110"/>
          <ac:spMkLst>
            <pc:docMk/>
            <pc:sldMk cId="4254852167" sldId="268"/>
            <ac:spMk id="71" creationId="{F3060C83-F051-4F0E-ABAD-AA0DFC48B218}"/>
          </ac:spMkLst>
        </pc:spChg>
        <pc:spChg chg="add del">
          <ac:chgData name="#BILGIN PINAR#" userId="e70b6d9d-8b41-474f-af22-6cf18fa711c8" providerId="ADAL" clId="{1DF65685-E28B-8144-A381-0C0E1CD3D692}" dt="2022-03-07T04:39:00.956" v="4110"/>
          <ac:spMkLst>
            <pc:docMk/>
            <pc:sldMk cId="4254852167" sldId="268"/>
            <ac:spMk id="73" creationId="{83C98ABE-055B-441F-B07E-44F97F083C39}"/>
          </ac:spMkLst>
        </pc:spChg>
        <pc:spChg chg="add del">
          <ac:chgData name="#BILGIN PINAR#" userId="e70b6d9d-8b41-474f-af22-6cf18fa711c8" providerId="ADAL" clId="{1DF65685-E28B-8144-A381-0C0E1CD3D692}" dt="2022-03-07T04:39:00.956" v="4110"/>
          <ac:spMkLst>
            <pc:docMk/>
            <pc:sldMk cId="4254852167" sldId="268"/>
            <ac:spMk id="75" creationId="{29FDB030-9B49-4CED-8CCD-4D99382388AC}"/>
          </ac:spMkLst>
        </pc:spChg>
        <pc:spChg chg="add del">
          <ac:chgData name="#BILGIN PINAR#" userId="e70b6d9d-8b41-474f-af22-6cf18fa711c8" providerId="ADAL" clId="{1DF65685-E28B-8144-A381-0C0E1CD3D692}" dt="2022-03-07T04:39:00.956" v="4110"/>
          <ac:spMkLst>
            <pc:docMk/>
            <pc:sldMk cId="4254852167" sldId="268"/>
            <ac:spMk id="77" creationId="{3783CA14-24A1-485C-8B30-D6A5D87987AD}"/>
          </ac:spMkLst>
        </pc:spChg>
        <pc:spChg chg="add del">
          <ac:chgData name="#BILGIN PINAR#" userId="e70b6d9d-8b41-474f-af22-6cf18fa711c8" providerId="ADAL" clId="{1DF65685-E28B-8144-A381-0C0E1CD3D692}" dt="2022-03-07T04:39:00.956" v="4110"/>
          <ac:spMkLst>
            <pc:docMk/>
            <pc:sldMk cId="4254852167" sldId="268"/>
            <ac:spMk id="79" creationId="{9A97C86A-04D6-40F7-AE84-31AB43E6A846}"/>
          </ac:spMkLst>
        </pc:spChg>
        <pc:spChg chg="add del">
          <ac:chgData name="#BILGIN PINAR#" userId="e70b6d9d-8b41-474f-af22-6cf18fa711c8" providerId="ADAL" clId="{1DF65685-E28B-8144-A381-0C0E1CD3D692}" dt="2022-03-07T04:39:00.956" v="4110"/>
          <ac:spMkLst>
            <pc:docMk/>
            <pc:sldMk cId="4254852167" sldId="268"/>
            <ac:spMk id="81" creationId="{FF9F2414-84E8-453E-B1F3-389FDE8192D9}"/>
          </ac:spMkLst>
        </pc:spChg>
        <pc:spChg chg="add del">
          <ac:chgData name="#BILGIN PINAR#" userId="e70b6d9d-8b41-474f-af22-6cf18fa711c8" providerId="ADAL" clId="{1DF65685-E28B-8144-A381-0C0E1CD3D692}" dt="2022-03-07T04:39:00.956" v="4110"/>
          <ac:spMkLst>
            <pc:docMk/>
            <pc:sldMk cId="4254852167" sldId="268"/>
            <ac:spMk id="83" creationId="{3ECA69A1-7536-43AC-85EF-C7106179F5ED}"/>
          </ac:spMkLst>
        </pc:spChg>
        <pc:picChg chg="add mod">
          <ac:chgData name="#BILGIN PINAR#" userId="e70b6d9d-8b41-474f-af22-6cf18fa711c8" providerId="ADAL" clId="{1DF65685-E28B-8144-A381-0C0E1CD3D692}" dt="2022-03-07T02:59:27.182" v="358" actId="26606"/>
          <ac:picMkLst>
            <pc:docMk/>
            <pc:sldMk cId="4254852167" sldId="268"/>
            <ac:picMk id="6146" creationId="{0CAF6268-2EA5-534E-ADA6-3433936DF823}"/>
          </ac:picMkLst>
        </pc:picChg>
      </pc:sldChg>
      <pc:sldChg chg="addSp modSp new mod">
        <pc:chgData name="#BILGIN PINAR#" userId="e70b6d9d-8b41-474f-af22-6cf18fa711c8" providerId="ADAL" clId="{1DF65685-E28B-8144-A381-0C0E1CD3D692}" dt="2022-03-07T04:39:05.996" v="4114"/>
        <pc:sldMkLst>
          <pc:docMk/>
          <pc:sldMk cId="3963587006" sldId="269"/>
        </pc:sldMkLst>
        <pc:spChg chg="mod">
          <ac:chgData name="#BILGIN PINAR#" userId="e70b6d9d-8b41-474f-af22-6cf18fa711c8" providerId="ADAL" clId="{1DF65685-E28B-8144-A381-0C0E1CD3D692}" dt="2022-03-07T04:39:05.996" v="4114"/>
          <ac:spMkLst>
            <pc:docMk/>
            <pc:sldMk cId="3963587006" sldId="269"/>
            <ac:spMk id="2" creationId="{3CF74566-6360-9A43-A7A0-BF6F36554DAD}"/>
          </ac:spMkLst>
        </pc:spChg>
        <pc:spChg chg="mod">
          <ac:chgData name="#BILGIN PINAR#" userId="e70b6d9d-8b41-474f-af22-6cf18fa711c8" providerId="ADAL" clId="{1DF65685-E28B-8144-A381-0C0E1CD3D692}" dt="2022-03-07T04:39:05.996" v="4114"/>
          <ac:spMkLst>
            <pc:docMk/>
            <pc:sldMk cId="3963587006" sldId="269"/>
            <ac:spMk id="3" creationId="{B19B13C0-1533-9542-9832-0E437CBF63B5}"/>
          </ac:spMkLst>
        </pc:spChg>
        <pc:spChg chg="add mod">
          <ac:chgData name="#BILGIN PINAR#" userId="e70b6d9d-8b41-474f-af22-6cf18fa711c8" providerId="ADAL" clId="{1DF65685-E28B-8144-A381-0C0E1CD3D692}" dt="2022-03-07T03:40:25.065" v="1181" actId="20577"/>
          <ac:spMkLst>
            <pc:docMk/>
            <pc:sldMk cId="3963587006" sldId="269"/>
            <ac:spMk id="4" creationId="{974E89E8-27E5-EA46-A734-302DA5379DCD}"/>
          </ac:spMkLst>
        </pc:spChg>
      </pc:sldChg>
      <pc:sldChg chg="addSp delSp modSp new mod setBg delDesignElem">
        <pc:chgData name="#BILGIN PINAR#" userId="e70b6d9d-8b41-474f-af22-6cf18fa711c8" providerId="ADAL" clId="{1DF65685-E28B-8144-A381-0C0E1CD3D692}" dt="2022-03-07T04:39:00.956" v="4110"/>
        <pc:sldMkLst>
          <pc:docMk/>
          <pc:sldMk cId="2402422637" sldId="270"/>
        </pc:sldMkLst>
        <pc:spChg chg="del">
          <ac:chgData name="#BILGIN PINAR#" userId="e70b6d9d-8b41-474f-af22-6cf18fa711c8" providerId="ADAL" clId="{1DF65685-E28B-8144-A381-0C0E1CD3D692}" dt="2022-03-07T03:50:02.956" v="1772" actId="478"/>
          <ac:spMkLst>
            <pc:docMk/>
            <pc:sldMk cId="2402422637" sldId="270"/>
            <ac:spMk id="2" creationId="{AE4033EB-6F12-C047-B50B-718CECEBC2B9}"/>
          </ac:spMkLst>
        </pc:spChg>
        <pc:spChg chg="mod">
          <ac:chgData name="#BILGIN PINAR#" userId="e70b6d9d-8b41-474f-af22-6cf18fa711c8" providerId="ADAL" clId="{1DF65685-E28B-8144-A381-0C0E1CD3D692}" dt="2022-03-07T03:52:45.878" v="1881" actId="20577"/>
          <ac:spMkLst>
            <pc:docMk/>
            <pc:sldMk cId="2402422637" sldId="270"/>
            <ac:spMk id="3" creationId="{FE53AEC6-C853-6A42-8ABF-1A5816720760}"/>
          </ac:spMkLst>
        </pc:spChg>
        <pc:spChg chg="add del">
          <ac:chgData name="#BILGIN PINAR#" userId="e70b6d9d-8b41-474f-af22-6cf18fa711c8" providerId="ADAL" clId="{1DF65685-E28B-8144-A381-0C0E1CD3D692}" dt="2022-03-07T03:51:59.551" v="1868" actId="26606"/>
          <ac:spMkLst>
            <pc:docMk/>
            <pc:sldMk cId="2402422637" sldId="270"/>
            <ac:spMk id="71" creationId="{2B566528-1B12-4246-9431-5C2D7D081168}"/>
          </ac:spMkLst>
        </pc:spChg>
        <pc:spChg chg="add del">
          <ac:chgData name="#BILGIN PINAR#" userId="e70b6d9d-8b41-474f-af22-6cf18fa711c8" providerId="ADAL" clId="{1DF65685-E28B-8144-A381-0C0E1CD3D692}" dt="2022-03-07T04:39:00.956" v="4110"/>
          <ac:spMkLst>
            <pc:docMk/>
            <pc:sldMk cId="2402422637" sldId="270"/>
            <ac:spMk id="137" creationId="{8761DDFE-071F-4200-B0AA-394476C2D2D6}"/>
          </ac:spMkLst>
        </pc:spChg>
        <pc:grpChg chg="add del">
          <ac:chgData name="#BILGIN PINAR#" userId="e70b6d9d-8b41-474f-af22-6cf18fa711c8" providerId="ADAL" clId="{1DF65685-E28B-8144-A381-0C0E1CD3D692}" dt="2022-03-07T03:51:59.551" v="1868" actId="26606"/>
          <ac:grpSpMkLst>
            <pc:docMk/>
            <pc:sldMk cId="2402422637" sldId="270"/>
            <ac:grpSpMk id="73" creationId="{828A5161-06F1-46CF-8AD7-844680A59E13}"/>
          </ac:grpSpMkLst>
        </pc:grpChg>
        <pc:grpChg chg="add del">
          <ac:chgData name="#BILGIN PINAR#" userId="e70b6d9d-8b41-474f-af22-6cf18fa711c8" providerId="ADAL" clId="{1DF65685-E28B-8144-A381-0C0E1CD3D692}" dt="2022-03-07T03:51:59.551" v="1868" actId="26606"/>
          <ac:grpSpMkLst>
            <pc:docMk/>
            <pc:sldMk cId="2402422637" sldId="270"/>
            <ac:grpSpMk id="77" creationId="{5995D10D-E9C9-47DB-AE7E-801FEF38F5C9}"/>
          </ac:grpSpMkLst>
        </pc:grpChg>
        <pc:picChg chg="add mod ord">
          <ac:chgData name="#BILGIN PINAR#" userId="e70b6d9d-8b41-474f-af22-6cf18fa711c8" providerId="ADAL" clId="{1DF65685-E28B-8144-A381-0C0E1CD3D692}" dt="2022-03-07T03:52:16.073" v="1871" actId="1076"/>
          <ac:picMkLst>
            <pc:docMk/>
            <pc:sldMk cId="2402422637" sldId="270"/>
            <ac:picMk id="8194" creationId="{CEB2D2F3-29CE-8E4F-B7A3-CB92E12BA56D}"/>
          </ac:picMkLst>
        </pc:picChg>
        <pc:picChg chg="add mod">
          <ac:chgData name="#BILGIN PINAR#" userId="e70b6d9d-8b41-474f-af22-6cf18fa711c8" providerId="ADAL" clId="{1DF65685-E28B-8144-A381-0C0E1CD3D692}" dt="2022-03-07T03:52:19.356" v="1872" actId="1076"/>
          <ac:picMkLst>
            <pc:docMk/>
            <pc:sldMk cId="2402422637" sldId="270"/>
            <ac:picMk id="8196" creationId="{A2401F0D-7BE6-3B4D-B630-9051D8AE592D}"/>
          </ac:picMkLst>
        </pc:picChg>
      </pc:sldChg>
      <pc:sldChg chg="addSp delSp modSp new mod setBg">
        <pc:chgData name="#BILGIN PINAR#" userId="e70b6d9d-8b41-474f-af22-6cf18fa711c8" providerId="ADAL" clId="{1DF65685-E28B-8144-A381-0C0E1CD3D692}" dt="2022-03-07T03:57:30.224" v="2340" actId="27614"/>
        <pc:sldMkLst>
          <pc:docMk/>
          <pc:sldMk cId="4170733801" sldId="271"/>
        </pc:sldMkLst>
        <pc:spChg chg="del mod">
          <ac:chgData name="#BILGIN PINAR#" userId="e70b6d9d-8b41-474f-af22-6cf18fa711c8" providerId="ADAL" clId="{1DF65685-E28B-8144-A381-0C0E1CD3D692}" dt="2022-03-07T03:57:10.793" v="2337" actId="478"/>
          <ac:spMkLst>
            <pc:docMk/>
            <pc:sldMk cId="4170733801" sldId="271"/>
            <ac:spMk id="2" creationId="{9D6A893A-0208-694D-A3FF-5643BCAB36E4}"/>
          </ac:spMkLst>
        </pc:spChg>
        <pc:spChg chg="del">
          <ac:chgData name="#BILGIN PINAR#" userId="e70b6d9d-8b41-474f-af22-6cf18fa711c8" providerId="ADAL" clId="{1DF65685-E28B-8144-A381-0C0E1CD3D692}" dt="2022-03-07T03:57:00.083" v="2335"/>
          <ac:spMkLst>
            <pc:docMk/>
            <pc:sldMk cId="4170733801" sldId="271"/>
            <ac:spMk id="3" creationId="{FFA3E13B-EEE8-7446-9A7F-57BBE5B1820B}"/>
          </ac:spMkLst>
        </pc:spChg>
        <pc:spChg chg="add del">
          <ac:chgData name="#BILGIN PINAR#" userId="e70b6d9d-8b41-474f-af22-6cf18fa711c8" providerId="ADAL" clId="{1DF65685-E28B-8144-A381-0C0E1CD3D692}" dt="2022-03-07T03:57:16.664" v="2338" actId="26606"/>
          <ac:spMkLst>
            <pc:docMk/>
            <pc:sldMk cId="4170733801" sldId="271"/>
            <ac:spMk id="73" creationId="{C4879EFC-8E62-4E00-973C-C45EE9EC676D}"/>
          </ac:spMkLst>
        </pc:spChg>
        <pc:spChg chg="add del">
          <ac:chgData name="#BILGIN PINAR#" userId="e70b6d9d-8b41-474f-af22-6cf18fa711c8" providerId="ADAL" clId="{1DF65685-E28B-8144-A381-0C0E1CD3D692}" dt="2022-03-07T03:57:16.664" v="2338" actId="26606"/>
          <ac:spMkLst>
            <pc:docMk/>
            <pc:sldMk cId="4170733801" sldId="271"/>
            <ac:spMk id="75" creationId="{D6A9C53F-5F90-40A5-8C85-5412D39C8C68}"/>
          </ac:spMkLst>
        </pc:spChg>
        <pc:picChg chg="add mod ord">
          <ac:chgData name="#BILGIN PINAR#" userId="e70b6d9d-8b41-474f-af22-6cf18fa711c8" providerId="ADAL" clId="{1DF65685-E28B-8144-A381-0C0E1CD3D692}" dt="2022-03-07T03:57:30.224" v="2340" actId="27614"/>
          <ac:picMkLst>
            <pc:docMk/>
            <pc:sldMk cId="4170733801" sldId="271"/>
            <ac:picMk id="9218" creationId="{C07FDFD0-B111-4B40-AE13-349E5ACE660D}"/>
          </ac:picMkLst>
        </pc:picChg>
        <pc:picChg chg="add mod">
          <ac:chgData name="#BILGIN PINAR#" userId="e70b6d9d-8b41-474f-af22-6cf18fa711c8" providerId="ADAL" clId="{1DF65685-E28B-8144-A381-0C0E1CD3D692}" dt="2022-03-07T03:57:30.222" v="2339" actId="27614"/>
          <ac:picMkLst>
            <pc:docMk/>
            <pc:sldMk cId="4170733801" sldId="271"/>
            <ac:picMk id="9220" creationId="{9586DC68-7CBF-1943-8DBE-7A01B97B78EB}"/>
          </ac:picMkLst>
        </pc:picChg>
      </pc:sldChg>
      <pc:sldChg chg="addSp delSp modSp new mod setBg delDesignElem">
        <pc:chgData name="#BILGIN PINAR#" userId="e70b6d9d-8b41-474f-af22-6cf18fa711c8" providerId="ADAL" clId="{1DF65685-E28B-8144-A381-0C0E1CD3D692}" dt="2022-03-07T04:48:52.321" v="4391" actId="14100"/>
        <pc:sldMkLst>
          <pc:docMk/>
          <pc:sldMk cId="2716184334" sldId="272"/>
        </pc:sldMkLst>
        <pc:spChg chg="mod">
          <ac:chgData name="#BILGIN PINAR#" userId="e70b6d9d-8b41-474f-af22-6cf18fa711c8" providerId="ADAL" clId="{1DF65685-E28B-8144-A381-0C0E1CD3D692}" dt="2022-03-07T04:32:49.666" v="4052" actId="26606"/>
          <ac:spMkLst>
            <pc:docMk/>
            <pc:sldMk cId="2716184334" sldId="272"/>
            <ac:spMk id="2" creationId="{03D658B4-BD3A-FD4C-BC19-27FE70280C50}"/>
          </ac:spMkLst>
        </pc:spChg>
        <pc:spChg chg="del mod">
          <ac:chgData name="#BILGIN PINAR#" userId="e70b6d9d-8b41-474f-af22-6cf18fa711c8" providerId="ADAL" clId="{1DF65685-E28B-8144-A381-0C0E1CD3D692}" dt="2022-03-07T04:34:26.517" v="4059" actId="26606"/>
          <ac:spMkLst>
            <pc:docMk/>
            <pc:sldMk cId="2716184334" sldId="272"/>
            <ac:spMk id="3" creationId="{5EF17449-A4E3-894B-B434-D1AE4048017F}"/>
          </ac:spMkLst>
        </pc:spChg>
        <pc:spChg chg="add mod">
          <ac:chgData name="#BILGIN PINAR#" userId="e70b6d9d-8b41-474f-af22-6cf18fa711c8" providerId="ADAL" clId="{1DF65685-E28B-8144-A381-0C0E1CD3D692}" dt="2022-03-07T04:48:16.443" v="4380" actId="14100"/>
          <ac:spMkLst>
            <pc:docMk/>
            <pc:sldMk cId="2716184334" sldId="272"/>
            <ac:spMk id="5" creationId="{93DEB298-5036-054E-A145-3EE2E2E3F200}"/>
          </ac:spMkLst>
        </pc:spChg>
        <pc:spChg chg="add del">
          <ac:chgData name="#BILGIN PINAR#" userId="e70b6d9d-8b41-474f-af22-6cf18fa711c8" providerId="ADAL" clId="{1DF65685-E28B-8144-A381-0C0E1CD3D692}" dt="2022-03-07T04:38:40.071" v="4100" actId="26606"/>
          <ac:spMkLst>
            <pc:docMk/>
            <pc:sldMk cId="2716184334" sldId="272"/>
            <ac:spMk id="73" creationId="{2B566528-1B12-4246-9431-5C2D7D081168}"/>
          </ac:spMkLst>
        </pc:spChg>
        <pc:spChg chg="add del">
          <ac:chgData name="#BILGIN PINAR#" userId="e70b6d9d-8b41-474f-af22-6cf18fa711c8" providerId="ADAL" clId="{1DF65685-E28B-8144-A381-0C0E1CD3D692}" dt="2022-03-07T04:38:40.071" v="4100" actId="26606"/>
          <ac:spMkLst>
            <pc:docMk/>
            <pc:sldMk cId="2716184334" sldId="272"/>
            <ac:spMk id="79" creationId="{D3F51FEB-38FB-4F6C-9F7B-2F2AFAB65463}"/>
          </ac:spMkLst>
        </pc:spChg>
        <pc:spChg chg="add del">
          <ac:chgData name="#BILGIN PINAR#" userId="e70b6d9d-8b41-474f-af22-6cf18fa711c8" providerId="ADAL" clId="{1DF65685-E28B-8144-A381-0C0E1CD3D692}" dt="2022-03-07T04:38:40.071" v="4100" actId="26606"/>
          <ac:spMkLst>
            <pc:docMk/>
            <pc:sldMk cId="2716184334" sldId="272"/>
            <ac:spMk id="81" creationId="{1E547BA6-BAE0-43BB-A7CA-60F69CE252F0}"/>
          </ac:spMkLst>
        </pc:spChg>
        <pc:spChg chg="add del">
          <ac:chgData name="#BILGIN PINAR#" userId="e70b6d9d-8b41-474f-af22-6cf18fa711c8" providerId="ADAL" clId="{1DF65685-E28B-8144-A381-0C0E1CD3D692}" dt="2022-03-07T04:39:42.401" v="4116" actId="26606"/>
          <ac:spMkLst>
            <pc:docMk/>
            <pc:sldMk cId="2716184334" sldId="272"/>
            <ac:spMk id="83" creationId="{1E547BA6-BAE0-43BB-A7CA-60F69CE252F0}"/>
          </ac:spMkLst>
        </pc:spChg>
        <pc:spChg chg="add del">
          <ac:chgData name="#BILGIN PINAR#" userId="e70b6d9d-8b41-474f-af22-6cf18fa711c8" providerId="ADAL" clId="{1DF65685-E28B-8144-A381-0C0E1CD3D692}" dt="2022-03-07T04:39:00.956" v="4110"/>
          <ac:spMkLst>
            <pc:docMk/>
            <pc:sldMk cId="2716184334" sldId="272"/>
            <ac:spMk id="139" creationId="{2B566528-1B12-4246-9431-5C2D7D081168}"/>
          </ac:spMkLst>
        </pc:spChg>
        <pc:spChg chg="add">
          <ac:chgData name="#BILGIN PINAR#" userId="e70b6d9d-8b41-474f-af22-6cf18fa711c8" providerId="ADAL" clId="{1DF65685-E28B-8144-A381-0C0E1CD3D692}" dt="2022-03-07T04:39:42.401" v="4116" actId="26606"/>
          <ac:spMkLst>
            <pc:docMk/>
            <pc:sldMk cId="2716184334" sldId="272"/>
            <ac:spMk id="144" creationId="{2B566528-1B12-4246-9431-5C2D7D081168}"/>
          </ac:spMkLst>
        </pc:spChg>
        <pc:spChg chg="add del">
          <ac:chgData name="#BILGIN PINAR#" userId="e70b6d9d-8b41-474f-af22-6cf18fa711c8" providerId="ADAL" clId="{1DF65685-E28B-8144-A381-0C0E1CD3D692}" dt="2022-03-07T04:39:00.956" v="4110"/>
          <ac:spMkLst>
            <pc:docMk/>
            <pc:sldMk cId="2716184334" sldId="272"/>
            <ac:spMk id="145" creationId="{D3F51FEB-38FB-4F6C-9F7B-2F2AFAB65463}"/>
          </ac:spMkLst>
        </pc:spChg>
        <pc:spChg chg="add del">
          <ac:chgData name="#BILGIN PINAR#" userId="e70b6d9d-8b41-474f-af22-6cf18fa711c8" providerId="ADAL" clId="{1DF65685-E28B-8144-A381-0C0E1CD3D692}" dt="2022-03-07T04:39:00.956" v="4110"/>
          <ac:spMkLst>
            <pc:docMk/>
            <pc:sldMk cId="2716184334" sldId="272"/>
            <ac:spMk id="147" creationId="{1E547BA6-BAE0-43BB-A7CA-60F69CE252F0}"/>
          </ac:spMkLst>
        </pc:spChg>
        <pc:spChg chg="add">
          <ac:chgData name="#BILGIN PINAR#" userId="e70b6d9d-8b41-474f-af22-6cf18fa711c8" providerId="ADAL" clId="{1DF65685-E28B-8144-A381-0C0E1CD3D692}" dt="2022-03-07T04:39:42.401" v="4116" actId="26606"/>
          <ac:spMkLst>
            <pc:docMk/>
            <pc:sldMk cId="2716184334" sldId="272"/>
            <ac:spMk id="150" creationId="{D3F51FEB-38FB-4F6C-9F7B-2F2AFAB65463}"/>
          </ac:spMkLst>
        </pc:spChg>
        <pc:spChg chg="add">
          <ac:chgData name="#BILGIN PINAR#" userId="e70b6d9d-8b41-474f-af22-6cf18fa711c8" providerId="ADAL" clId="{1DF65685-E28B-8144-A381-0C0E1CD3D692}" dt="2022-03-07T04:39:42.401" v="4116" actId="26606"/>
          <ac:spMkLst>
            <pc:docMk/>
            <pc:sldMk cId="2716184334" sldId="272"/>
            <ac:spMk id="152" creationId="{1E547BA6-BAE0-43BB-A7CA-60F69CE252F0}"/>
          </ac:spMkLst>
        </pc:spChg>
        <pc:spChg chg="add del">
          <ac:chgData name="#BILGIN PINAR#" userId="e70b6d9d-8b41-474f-af22-6cf18fa711c8" providerId="ADAL" clId="{1DF65685-E28B-8144-A381-0C0E1CD3D692}" dt="2022-03-07T04:39:42.401" v="4116" actId="26606"/>
          <ac:spMkLst>
            <pc:docMk/>
            <pc:sldMk cId="2716184334" sldId="272"/>
            <ac:spMk id="10248" creationId="{2B566528-1B12-4246-9431-5C2D7D081168}"/>
          </ac:spMkLst>
        </pc:spChg>
        <pc:spChg chg="add del">
          <ac:chgData name="#BILGIN PINAR#" userId="e70b6d9d-8b41-474f-af22-6cf18fa711c8" providerId="ADAL" clId="{1DF65685-E28B-8144-A381-0C0E1CD3D692}" dt="2022-03-07T04:39:42.401" v="4116" actId="26606"/>
          <ac:spMkLst>
            <pc:docMk/>
            <pc:sldMk cId="2716184334" sldId="272"/>
            <ac:spMk id="10251" creationId="{D3F51FEB-38FB-4F6C-9F7B-2F2AFAB65463}"/>
          </ac:spMkLst>
        </pc:spChg>
        <pc:grpChg chg="add del">
          <ac:chgData name="#BILGIN PINAR#" userId="e70b6d9d-8b41-474f-af22-6cf18fa711c8" providerId="ADAL" clId="{1DF65685-E28B-8144-A381-0C0E1CD3D692}" dt="2022-03-07T04:38:40.071" v="4100" actId="26606"/>
          <ac:grpSpMkLst>
            <pc:docMk/>
            <pc:sldMk cId="2716184334" sldId="272"/>
            <ac:grpSpMk id="75" creationId="{912209CB-3E4C-43AE-B507-08269FAE89F5}"/>
          </ac:grpSpMkLst>
        </pc:grpChg>
        <pc:grpChg chg="add del">
          <ac:chgData name="#BILGIN PINAR#" userId="e70b6d9d-8b41-474f-af22-6cf18fa711c8" providerId="ADAL" clId="{1DF65685-E28B-8144-A381-0C0E1CD3D692}" dt="2022-03-07T04:39:00.956" v="4110"/>
          <ac:grpSpMkLst>
            <pc:docMk/>
            <pc:sldMk cId="2716184334" sldId="272"/>
            <ac:grpSpMk id="141" creationId="{912209CB-3E4C-43AE-B507-08269FAE89F5}"/>
          </ac:grpSpMkLst>
        </pc:grpChg>
        <pc:grpChg chg="add">
          <ac:chgData name="#BILGIN PINAR#" userId="e70b6d9d-8b41-474f-af22-6cf18fa711c8" providerId="ADAL" clId="{1DF65685-E28B-8144-A381-0C0E1CD3D692}" dt="2022-03-07T04:39:42.401" v="4116" actId="26606"/>
          <ac:grpSpMkLst>
            <pc:docMk/>
            <pc:sldMk cId="2716184334" sldId="272"/>
            <ac:grpSpMk id="146" creationId="{912209CB-3E4C-43AE-B507-08269FAE89F5}"/>
          </ac:grpSpMkLst>
        </pc:grpChg>
        <pc:grpChg chg="add del">
          <ac:chgData name="#BILGIN PINAR#" userId="e70b6d9d-8b41-474f-af22-6cf18fa711c8" providerId="ADAL" clId="{1DF65685-E28B-8144-A381-0C0E1CD3D692}" dt="2022-03-07T04:39:42.401" v="4116" actId="26606"/>
          <ac:grpSpMkLst>
            <pc:docMk/>
            <pc:sldMk cId="2716184334" sldId="272"/>
            <ac:grpSpMk id="10249" creationId="{912209CB-3E4C-43AE-B507-08269FAE89F5}"/>
          </ac:grpSpMkLst>
        </pc:grpChg>
        <pc:graphicFrameChg chg="add del mod ord modGraphic">
          <ac:chgData name="#BILGIN PINAR#" userId="e70b6d9d-8b41-474f-af22-6cf18fa711c8" providerId="ADAL" clId="{1DF65685-E28B-8144-A381-0C0E1CD3D692}" dt="2022-03-07T04:40:13.720" v="4122" actId="478"/>
          <ac:graphicFrameMkLst>
            <pc:docMk/>
            <pc:sldMk cId="2716184334" sldId="272"/>
            <ac:graphicFrameMk id="10246" creationId="{8EA458C2-3CFA-47BB-AF96-28CCF10FF7CB}"/>
          </ac:graphicFrameMkLst>
        </pc:graphicFrameChg>
        <pc:picChg chg="add del mod ord">
          <ac:chgData name="#BILGIN PINAR#" userId="e70b6d9d-8b41-474f-af22-6cf18fa711c8" providerId="ADAL" clId="{1DF65685-E28B-8144-A381-0C0E1CD3D692}" dt="2022-03-07T04:48:48.536" v="4390" actId="1076"/>
          <ac:picMkLst>
            <pc:docMk/>
            <pc:sldMk cId="2716184334" sldId="272"/>
            <ac:picMk id="10242" creationId="{3E5D05C4-6C7C-3A46-AA17-EA1DA42A0BD7}"/>
          </ac:picMkLst>
        </pc:picChg>
        <pc:picChg chg="add del mod">
          <ac:chgData name="#BILGIN PINAR#" userId="e70b6d9d-8b41-474f-af22-6cf18fa711c8" providerId="ADAL" clId="{1DF65685-E28B-8144-A381-0C0E1CD3D692}" dt="2022-03-07T04:48:52.321" v="4391" actId="14100"/>
          <ac:picMkLst>
            <pc:docMk/>
            <pc:sldMk cId="2716184334" sldId="272"/>
            <ac:picMk id="10244" creationId="{E14114A1-8697-2A43-9A26-E550D4278609}"/>
          </ac:picMkLst>
        </pc:picChg>
      </pc:sldChg>
      <pc:sldChg chg="addSp delSp modSp new mod setBg">
        <pc:chgData name="#BILGIN PINAR#" userId="e70b6d9d-8b41-474f-af22-6cf18fa711c8" providerId="ADAL" clId="{1DF65685-E28B-8144-A381-0C0E1CD3D692}" dt="2022-03-07T04:56:46.746" v="4904" actId="26606"/>
        <pc:sldMkLst>
          <pc:docMk/>
          <pc:sldMk cId="2799571218" sldId="273"/>
        </pc:sldMkLst>
        <pc:spChg chg="mod">
          <ac:chgData name="#BILGIN PINAR#" userId="e70b6d9d-8b41-474f-af22-6cf18fa711c8" providerId="ADAL" clId="{1DF65685-E28B-8144-A381-0C0E1CD3D692}" dt="2022-03-07T04:56:46.746" v="4904" actId="26606"/>
          <ac:spMkLst>
            <pc:docMk/>
            <pc:sldMk cId="2799571218" sldId="273"/>
            <ac:spMk id="2" creationId="{2FD742DA-BBEC-DB43-AF1A-62BF642ED808}"/>
          </ac:spMkLst>
        </pc:spChg>
        <pc:spChg chg="del">
          <ac:chgData name="#BILGIN PINAR#" userId="e70b6d9d-8b41-474f-af22-6cf18fa711c8" providerId="ADAL" clId="{1DF65685-E28B-8144-A381-0C0E1CD3D692}" dt="2022-03-07T04:56:46.746" v="4904" actId="26606"/>
          <ac:spMkLst>
            <pc:docMk/>
            <pc:sldMk cId="2799571218" sldId="273"/>
            <ac:spMk id="3" creationId="{5B968AB5-3208-4647-B92E-9161FA14DBF9}"/>
          </ac:spMkLst>
        </pc:spChg>
        <pc:spChg chg="add">
          <ac:chgData name="#BILGIN PINAR#" userId="e70b6d9d-8b41-474f-af22-6cf18fa711c8" providerId="ADAL" clId="{1DF65685-E28B-8144-A381-0C0E1CD3D692}" dt="2022-03-07T04:56:46.746" v="4904" actId="26606"/>
          <ac:spMkLst>
            <pc:docMk/>
            <pc:sldMk cId="2799571218" sldId="273"/>
            <ac:spMk id="10" creationId="{65219498-D544-41AC-98FE-8F956EF66A62}"/>
          </ac:spMkLst>
        </pc:spChg>
        <pc:spChg chg="add">
          <ac:chgData name="#BILGIN PINAR#" userId="e70b6d9d-8b41-474f-af22-6cf18fa711c8" providerId="ADAL" clId="{1DF65685-E28B-8144-A381-0C0E1CD3D692}" dt="2022-03-07T04:56:46.746" v="4904" actId="26606"/>
          <ac:spMkLst>
            <pc:docMk/>
            <pc:sldMk cId="2799571218" sldId="273"/>
            <ac:spMk id="12" creationId="{F500DBFC-17A9-4E0A-AEE2-A49F9AEEF0FD}"/>
          </ac:spMkLst>
        </pc:spChg>
        <pc:grpChg chg="add">
          <ac:chgData name="#BILGIN PINAR#" userId="e70b6d9d-8b41-474f-af22-6cf18fa711c8" providerId="ADAL" clId="{1DF65685-E28B-8144-A381-0C0E1CD3D692}" dt="2022-03-07T04:56:46.746" v="4904" actId="26606"/>
          <ac:grpSpMkLst>
            <pc:docMk/>
            <pc:sldMk cId="2799571218" sldId="273"/>
            <ac:grpSpMk id="14" creationId="{D74613BB-817C-4C4F-8A24-4936F2F064C0}"/>
          </ac:grpSpMkLst>
        </pc:grpChg>
        <pc:picChg chg="add">
          <ac:chgData name="#BILGIN PINAR#" userId="e70b6d9d-8b41-474f-af22-6cf18fa711c8" providerId="ADAL" clId="{1DF65685-E28B-8144-A381-0C0E1CD3D692}" dt="2022-03-07T04:56:46.746" v="4904" actId="26606"/>
          <ac:picMkLst>
            <pc:docMk/>
            <pc:sldMk cId="2799571218" sldId="273"/>
            <ac:picMk id="7" creationId="{71209417-F872-4D89-B06B-924AB5CBD5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21104-5B0E-6648-944D-5C4202DA920A}" type="datetimeFigureOut">
              <a:rPr lang="en-US" smtClean="0"/>
              <a:t>3/7/22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34F3B-F356-BF47-A93A-0901BEACF691}" type="slidenum">
              <a:rPr lang="en-US" smtClean="0"/>
              <a:t>‹#›</a:t>
            </a:fld>
            <a:endParaRPr lang="en-US"/>
          </a:p>
        </p:txBody>
      </p:sp>
    </p:spTree>
    <p:extLst>
      <p:ext uri="{BB962C8B-B14F-4D97-AF65-F5344CB8AC3E}">
        <p14:creationId xmlns:p14="http://schemas.microsoft.com/office/powerpoint/2010/main" val="174827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534F3B-F356-BF47-A93A-0901BEACF691}" type="slidenum">
              <a:rPr lang="en-US" smtClean="0"/>
              <a:t>3</a:t>
            </a:fld>
            <a:endParaRPr lang="en-US"/>
          </a:p>
        </p:txBody>
      </p:sp>
    </p:spTree>
    <p:extLst>
      <p:ext uri="{BB962C8B-B14F-4D97-AF65-F5344CB8AC3E}">
        <p14:creationId xmlns:p14="http://schemas.microsoft.com/office/powerpoint/2010/main" val="2510555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13B8-A1C0-F142-A975-8058FCEFF64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346B83C-76D6-8B4A-9ACF-68C1130CF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17DA583-785B-054D-8CFA-21580A8CE099}"/>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5" name="Footer Placeholder 4">
            <a:extLst>
              <a:ext uri="{FF2B5EF4-FFF2-40B4-BE49-F238E27FC236}">
                <a16:creationId xmlns:a16="http://schemas.microsoft.com/office/drawing/2014/main" id="{06771930-5D0D-8349-9C43-D80D97D1A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84D30-74F6-B645-BF24-360D91680551}"/>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192564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8628-D2C0-754A-969B-F502459BC3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187530B-E112-AC4D-B9C4-1E6C5183270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7A1B60-3D63-4C40-9627-CE47E60B3D86}"/>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5" name="Footer Placeholder 4">
            <a:extLst>
              <a:ext uri="{FF2B5EF4-FFF2-40B4-BE49-F238E27FC236}">
                <a16:creationId xmlns:a16="http://schemas.microsoft.com/office/drawing/2014/main" id="{22046148-9401-A940-AFC6-C01D2F2D1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089D0-2B56-9A40-A9CD-41FB290FD284}"/>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9806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7D7B6-301F-5C4B-89C0-063EA2ADE4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51D6F6-02F3-B841-9FE1-B3DDAA417E6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0FDBE2-D873-BC4B-8EDC-48E6DECCF4CA}"/>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5" name="Footer Placeholder 4">
            <a:extLst>
              <a:ext uri="{FF2B5EF4-FFF2-40B4-BE49-F238E27FC236}">
                <a16:creationId xmlns:a16="http://schemas.microsoft.com/office/drawing/2014/main" id="{7929AC64-96A5-E645-8789-799A7FEFB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917E7-5715-B742-A637-AF2403CC3A04}"/>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413667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84E5-9D69-2949-8CB3-67B4B1CF4D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AF269A-B7B1-1C45-8282-EEA00AB506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BB0337-8F2C-3F4B-939A-6ADC7E47C8E1}"/>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5" name="Footer Placeholder 4">
            <a:extLst>
              <a:ext uri="{FF2B5EF4-FFF2-40B4-BE49-F238E27FC236}">
                <a16:creationId xmlns:a16="http://schemas.microsoft.com/office/drawing/2014/main" id="{3F17A7C1-560B-D246-B493-B9212983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9511B-C313-994E-BEC7-05791B251386}"/>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110068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9853-FEC0-564B-8928-A40137F715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343EF45-5D24-B346-B3AE-6F5E480BC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E815135-405E-4F47-9AE7-A0CD873FC06E}"/>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5" name="Footer Placeholder 4">
            <a:extLst>
              <a:ext uri="{FF2B5EF4-FFF2-40B4-BE49-F238E27FC236}">
                <a16:creationId xmlns:a16="http://schemas.microsoft.com/office/drawing/2014/main" id="{AEEC3EFE-A9BA-D645-BC3C-F65AAAA32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16743-A49C-C84C-900E-01E6CAE1B7BF}"/>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124536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A50F-1455-F441-A70D-69FEB47D225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20D9B3-1728-BB41-BFAA-361E617974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CC8153-521B-6B47-882D-0EF0A89167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E59508D-8EEC-D24A-A571-832EFCB6978E}"/>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6" name="Footer Placeholder 5">
            <a:extLst>
              <a:ext uri="{FF2B5EF4-FFF2-40B4-BE49-F238E27FC236}">
                <a16:creationId xmlns:a16="http://schemas.microsoft.com/office/drawing/2014/main" id="{34DB3BD0-8476-B14B-8C23-7B7621DD2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710B5-A092-7543-BD4C-580363D3571F}"/>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361399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85BF-7CE5-1A4C-AD06-848694DCE38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F5019D-DA58-684C-80B9-920622B35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AF0BB7-BD88-CA4E-A0DA-D65EE227F9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BC75979-0FA5-5244-B61D-4CE0BAD41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0AF5EBA-E579-9A48-8C63-4F500F7183A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34CA6EF-C6E7-394D-8074-1BEE9519CF15}"/>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8" name="Footer Placeholder 7">
            <a:extLst>
              <a:ext uri="{FF2B5EF4-FFF2-40B4-BE49-F238E27FC236}">
                <a16:creationId xmlns:a16="http://schemas.microsoft.com/office/drawing/2014/main" id="{65F17EB1-085A-F444-A8BF-6173584A11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6448AF-D289-2543-841A-8F6A97637A46}"/>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155984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1026-C499-364A-B47D-EC8F9E5C67A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53316A-F5A9-2E44-89EE-1ABBA341889D}"/>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4" name="Footer Placeholder 3">
            <a:extLst>
              <a:ext uri="{FF2B5EF4-FFF2-40B4-BE49-F238E27FC236}">
                <a16:creationId xmlns:a16="http://schemas.microsoft.com/office/drawing/2014/main" id="{398A9796-B7D7-6D41-B595-02E6A5A73D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7359CF-12DD-0845-8B9D-B9E71B6E05A9}"/>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343397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26D7E-0372-4942-8094-DAB4BD09F395}"/>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3" name="Footer Placeholder 2">
            <a:extLst>
              <a:ext uri="{FF2B5EF4-FFF2-40B4-BE49-F238E27FC236}">
                <a16:creationId xmlns:a16="http://schemas.microsoft.com/office/drawing/2014/main" id="{88960E6A-DFD2-7A4A-BFFE-50E43A742A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37BB0C-402C-C24D-859C-9575AA8AB58C}"/>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300643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DF37-4F30-FE4B-9B96-F06FB30D59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6F39C0-ACDE-C04A-9785-FD8A10EFF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2D154C1-D07A-E44B-92F3-27963CF0C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9A892E-A0D4-E044-B709-11F77D86A228}"/>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6" name="Footer Placeholder 5">
            <a:extLst>
              <a:ext uri="{FF2B5EF4-FFF2-40B4-BE49-F238E27FC236}">
                <a16:creationId xmlns:a16="http://schemas.microsoft.com/office/drawing/2014/main" id="{6CB10EAA-5D00-C446-9433-3F5DF6021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BEF7D-6AF5-A84D-A415-2E617114F144}"/>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267403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8676-2E60-9F4C-811E-165DEE177A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C7BDFD-763D-284C-866B-A158351CA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15A635-55EF-754B-857C-2A02B7EC1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C14737-F6C5-864F-ACDD-B72CAD43D91E}"/>
              </a:ext>
            </a:extLst>
          </p:cNvPr>
          <p:cNvSpPr>
            <a:spLocks noGrp="1"/>
          </p:cNvSpPr>
          <p:nvPr>
            <p:ph type="dt" sz="half" idx="10"/>
          </p:nvPr>
        </p:nvSpPr>
        <p:spPr/>
        <p:txBody>
          <a:bodyPr/>
          <a:lstStyle/>
          <a:p>
            <a:fld id="{BB160EBE-3E28-9A45-BB06-B3327F854839}" type="datetimeFigureOut">
              <a:rPr lang="en-US" smtClean="0"/>
              <a:t>3/7/22</a:t>
            </a:fld>
            <a:endParaRPr lang="en-US"/>
          </a:p>
        </p:txBody>
      </p:sp>
      <p:sp>
        <p:nvSpPr>
          <p:cNvPr id="6" name="Footer Placeholder 5">
            <a:extLst>
              <a:ext uri="{FF2B5EF4-FFF2-40B4-BE49-F238E27FC236}">
                <a16:creationId xmlns:a16="http://schemas.microsoft.com/office/drawing/2014/main" id="{807A0679-56D8-3949-BBB3-C0EE57CE8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16CEF-7A98-E345-9B1D-C65443F5C275}"/>
              </a:ext>
            </a:extLst>
          </p:cNvPr>
          <p:cNvSpPr>
            <a:spLocks noGrp="1"/>
          </p:cNvSpPr>
          <p:nvPr>
            <p:ph type="sldNum" sz="quarter" idx="12"/>
          </p:nvPr>
        </p:nvSpPr>
        <p:spPr/>
        <p:txBody>
          <a:bodyPr/>
          <a:lstStyle/>
          <a:p>
            <a:fld id="{7EB2A58B-A32D-D14C-8AE5-B9CB44B481F2}" type="slidenum">
              <a:rPr lang="en-US" smtClean="0"/>
              <a:t>‹#›</a:t>
            </a:fld>
            <a:endParaRPr lang="en-US"/>
          </a:p>
        </p:txBody>
      </p:sp>
    </p:spTree>
    <p:extLst>
      <p:ext uri="{BB962C8B-B14F-4D97-AF65-F5344CB8AC3E}">
        <p14:creationId xmlns:p14="http://schemas.microsoft.com/office/powerpoint/2010/main" val="106605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722CB-5A30-A843-ACE3-C68003B3C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60DD68-B936-F142-83CF-952BA5C11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402FFD-A629-4B4A-8FD9-6E0BEBCB4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60EBE-3E28-9A45-BB06-B3327F854839}" type="datetimeFigureOut">
              <a:rPr lang="en-US" smtClean="0"/>
              <a:t>3/7/22</a:t>
            </a:fld>
            <a:endParaRPr lang="en-US"/>
          </a:p>
        </p:txBody>
      </p:sp>
      <p:sp>
        <p:nvSpPr>
          <p:cNvPr id="5" name="Footer Placeholder 4">
            <a:extLst>
              <a:ext uri="{FF2B5EF4-FFF2-40B4-BE49-F238E27FC236}">
                <a16:creationId xmlns:a16="http://schemas.microsoft.com/office/drawing/2014/main" id="{103B8667-1A4B-9A40-9BC3-93E67E29F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2807E3-13F3-4541-ABCE-EAD2297D6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2A58B-A32D-D14C-8AE5-B9CB44B481F2}" type="slidenum">
              <a:rPr lang="en-US" smtClean="0"/>
              <a:t>‹#›</a:t>
            </a:fld>
            <a:endParaRPr lang="en-US"/>
          </a:p>
        </p:txBody>
      </p:sp>
    </p:spTree>
    <p:extLst>
      <p:ext uri="{BB962C8B-B14F-4D97-AF65-F5344CB8AC3E}">
        <p14:creationId xmlns:p14="http://schemas.microsoft.com/office/powerpoint/2010/main" val="3436772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5C858D3-AC17-B343-9C89-69AEB10819B5}"/>
              </a:ext>
            </a:extLst>
          </p:cNvPr>
          <p:cNvSpPr>
            <a:spLocks noGrp="1"/>
          </p:cNvSpPr>
          <p:nvPr>
            <p:ph type="ctrTitle"/>
          </p:nvPr>
        </p:nvSpPr>
        <p:spPr>
          <a:xfrm>
            <a:off x="1116701" y="2452526"/>
            <a:ext cx="4248318" cy="1952947"/>
          </a:xfrm>
          <a:noFill/>
        </p:spPr>
        <p:txBody>
          <a:bodyPr anchor="ctr">
            <a:normAutofit/>
          </a:bodyPr>
          <a:lstStyle/>
          <a:p>
            <a:r>
              <a:rPr lang="en-US" sz="3600">
                <a:solidFill>
                  <a:srgbClr val="080808"/>
                </a:solidFill>
              </a:rPr>
              <a:t>Holmusk Challenge:</a:t>
            </a:r>
            <a:br>
              <a:rPr lang="en-US" sz="3600">
                <a:solidFill>
                  <a:srgbClr val="080808"/>
                </a:solidFill>
              </a:rPr>
            </a:br>
            <a:r>
              <a:rPr lang="en-US" sz="3600">
                <a:solidFill>
                  <a:srgbClr val="080808"/>
                </a:solidFill>
              </a:rPr>
              <a:t>Chronic Kidney Disease Dataset</a:t>
            </a:r>
          </a:p>
        </p:txBody>
      </p:sp>
      <p:sp>
        <p:nvSpPr>
          <p:cNvPr id="3" name="Subtitle 2">
            <a:extLst>
              <a:ext uri="{FF2B5EF4-FFF2-40B4-BE49-F238E27FC236}">
                <a16:creationId xmlns:a16="http://schemas.microsoft.com/office/drawing/2014/main" id="{E1EFE24E-BFF8-3947-9714-7356302EE264}"/>
              </a:ext>
            </a:extLst>
          </p:cNvPr>
          <p:cNvSpPr>
            <a:spLocks noGrp="1"/>
          </p:cNvSpPr>
          <p:nvPr>
            <p:ph type="subTitle" idx="1"/>
          </p:nvPr>
        </p:nvSpPr>
        <p:spPr>
          <a:xfrm>
            <a:off x="1991745" y="4557900"/>
            <a:ext cx="2442690" cy="915772"/>
          </a:xfrm>
          <a:noFill/>
        </p:spPr>
        <p:txBody>
          <a:bodyPr>
            <a:normAutofit/>
          </a:bodyPr>
          <a:lstStyle/>
          <a:p>
            <a:r>
              <a:rPr lang="en-US" sz="2000">
                <a:solidFill>
                  <a:srgbClr val="080808"/>
                </a:solidFill>
              </a:rPr>
              <a:t>Pinar Bilgin </a:t>
            </a:r>
          </a:p>
        </p:txBody>
      </p:sp>
      <p:sp>
        <p:nvSpPr>
          <p:cNvPr id="15" name="Isosceles Triangle 1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2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08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5726FB-1955-C643-BEB2-4ABA620926B8}"/>
              </a:ext>
            </a:extLst>
          </p:cNvPr>
          <p:cNvSpPr>
            <a:spLocks noGrp="1"/>
          </p:cNvSpPr>
          <p:nvPr>
            <p:ph type="title"/>
          </p:nvPr>
        </p:nvSpPr>
        <p:spPr>
          <a:xfrm>
            <a:off x="643467" y="321734"/>
            <a:ext cx="4970877" cy="1135737"/>
          </a:xfrm>
        </p:spPr>
        <p:txBody>
          <a:bodyPr>
            <a:normAutofit/>
          </a:bodyPr>
          <a:lstStyle/>
          <a:p>
            <a:r>
              <a:rPr lang="en-US" sz="3600"/>
              <a:t>Medication Prescribed</a:t>
            </a:r>
          </a:p>
        </p:txBody>
      </p:sp>
      <p:sp>
        <p:nvSpPr>
          <p:cNvPr id="3" name="Content Placeholder 2">
            <a:extLst>
              <a:ext uri="{FF2B5EF4-FFF2-40B4-BE49-F238E27FC236}">
                <a16:creationId xmlns:a16="http://schemas.microsoft.com/office/drawing/2014/main" id="{87105151-B78D-D04F-8331-6286BA595099}"/>
              </a:ext>
            </a:extLst>
          </p:cNvPr>
          <p:cNvSpPr>
            <a:spLocks noGrp="1"/>
          </p:cNvSpPr>
          <p:nvPr>
            <p:ph idx="1"/>
          </p:nvPr>
        </p:nvSpPr>
        <p:spPr>
          <a:xfrm>
            <a:off x="643468" y="1782981"/>
            <a:ext cx="4970877" cy="4393982"/>
          </a:xfrm>
        </p:spPr>
        <p:txBody>
          <a:bodyPr>
            <a:normAutofit/>
          </a:bodyPr>
          <a:lstStyle/>
          <a:p>
            <a:r>
              <a:rPr lang="en-US" sz="2000" dirty="0"/>
              <a:t>From the data provided, we are able to see which medications are used the most for CKD patients. The plot shows the order and frequency of medications used.</a:t>
            </a:r>
          </a:p>
          <a:p>
            <a:r>
              <a:rPr lang="en-US" sz="2000" dirty="0"/>
              <a:t>The number of patients taking medicine is 272 out of 300.</a:t>
            </a:r>
          </a:p>
          <a:p>
            <a:r>
              <a:rPr lang="en-US" sz="2000" dirty="0"/>
              <a:t>Most used medications:</a:t>
            </a:r>
          </a:p>
          <a:p>
            <a:pPr lvl="1"/>
            <a:r>
              <a:rPr lang="en-US" sz="2000"/>
              <a:t>Metformin – 116</a:t>
            </a:r>
          </a:p>
          <a:p>
            <a:pPr lvl="1"/>
            <a:r>
              <a:rPr lang="en-SG" sz="2000"/>
              <a:t>Atorvastatin – 109 </a:t>
            </a:r>
          </a:p>
          <a:p>
            <a:pPr lvl="1"/>
            <a:r>
              <a:rPr lang="en-SG" sz="2000"/>
              <a:t>Simvastatin – 75</a:t>
            </a:r>
          </a:p>
          <a:p>
            <a:pPr lvl="1"/>
            <a:r>
              <a:rPr lang="en-SG" sz="2000"/>
              <a:t>Losartan – 71 </a:t>
            </a:r>
            <a:endParaRPr lang="en-US" sz="2000"/>
          </a:p>
        </p:txBody>
      </p:sp>
      <p:sp>
        <p:nvSpPr>
          <p:cNvPr id="71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EDB07108-D605-BB4E-A022-0DA82ED975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813" y="1185734"/>
            <a:ext cx="5290720" cy="4486530"/>
          </a:xfrm>
          <a:prstGeom prst="rect">
            <a:avLst/>
          </a:prstGeom>
          <a:noFill/>
          <a:extLst>
            <a:ext uri="{909E8E84-426E-40DD-AFC4-6F175D3DCCD1}">
              <a14:hiddenFill xmlns:a14="http://schemas.microsoft.com/office/drawing/2010/main">
                <a:solidFill>
                  <a:srgbClr val="FFFFFF"/>
                </a:solidFill>
              </a14:hiddenFill>
            </a:ext>
          </a:extLst>
        </p:spPr>
      </p:pic>
      <p:grpSp>
        <p:nvGrpSpPr>
          <p:cNvPr id="7174" name="Group 7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8" name="Isosceles Triangle 7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855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3AEC6-C853-6A42-8ABF-1A5816720760}"/>
              </a:ext>
            </a:extLst>
          </p:cNvPr>
          <p:cNvSpPr>
            <a:spLocks noGrp="1"/>
          </p:cNvSpPr>
          <p:nvPr>
            <p:ph idx="1"/>
          </p:nvPr>
        </p:nvSpPr>
        <p:spPr>
          <a:xfrm>
            <a:off x="1137557" y="547815"/>
            <a:ext cx="10228022" cy="1680519"/>
          </a:xfrm>
        </p:spPr>
        <p:txBody>
          <a:bodyPr anchor="ctr">
            <a:normAutofit/>
          </a:bodyPr>
          <a:lstStyle/>
          <a:p>
            <a:r>
              <a:rPr lang="en-US" sz="2000" dirty="0"/>
              <a:t>Theses plots show the daily prescribed dosage of each drug, and the amount of time that the drug was taken for, respectively.</a:t>
            </a:r>
          </a:p>
        </p:txBody>
      </p:sp>
      <p:pic>
        <p:nvPicPr>
          <p:cNvPr id="8196" name="Picture 4">
            <a:extLst>
              <a:ext uri="{FF2B5EF4-FFF2-40B4-BE49-F238E27FC236}">
                <a16:creationId xmlns:a16="http://schemas.microsoft.com/office/drawing/2014/main" id="{A2401F0D-7BE6-3B4D-B630-9051D8AE59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1568" y="2421924"/>
            <a:ext cx="4568467" cy="371114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CEB2D2F3-29CE-8E4F-B7A3-CB92E12BA5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3799" y="2421924"/>
            <a:ext cx="4650676" cy="371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42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F01552-5CFF-F947-BBB8-6E860E686E19}"/>
              </a:ext>
            </a:extLst>
          </p:cNvPr>
          <p:cNvSpPr>
            <a:spLocks noGrp="1"/>
          </p:cNvSpPr>
          <p:nvPr>
            <p:ph type="title"/>
          </p:nvPr>
        </p:nvSpPr>
        <p:spPr>
          <a:xfrm>
            <a:off x="643467" y="1698171"/>
            <a:ext cx="3962061" cy="4516360"/>
          </a:xfrm>
        </p:spPr>
        <p:txBody>
          <a:bodyPr anchor="t">
            <a:normAutofit/>
          </a:bodyPr>
          <a:lstStyle/>
          <a:p>
            <a:r>
              <a:rPr lang="en-US" sz="3600"/>
              <a:t>Stage Progression</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27CD017-369B-1942-8284-6A17D7B7BE32}"/>
              </a:ext>
            </a:extLst>
          </p:cNvPr>
          <p:cNvSpPr>
            <a:spLocks noGrp="1"/>
          </p:cNvSpPr>
          <p:nvPr>
            <p:ph idx="1"/>
          </p:nvPr>
        </p:nvSpPr>
        <p:spPr>
          <a:xfrm>
            <a:off x="5070020" y="1698170"/>
            <a:ext cx="6478513" cy="4516361"/>
          </a:xfrm>
        </p:spPr>
        <p:txBody>
          <a:bodyPr>
            <a:normAutofit/>
          </a:bodyPr>
          <a:lstStyle/>
          <a:p>
            <a:r>
              <a:rPr lang="en-US" sz="2000"/>
              <a:t>Stage Progression is what we are aiming to predict for the patients in the classification. So, in the classification model, this would be our </a:t>
            </a:r>
            <a:r>
              <a:rPr lang="en-US" sz="2000" b="1"/>
              <a:t>label</a:t>
            </a:r>
            <a:r>
              <a:rPr lang="en-US" sz="2000"/>
              <a:t>.</a:t>
            </a:r>
          </a:p>
          <a:p>
            <a:r>
              <a:rPr lang="en-US" sz="2000"/>
              <a:t>According to the data:</a:t>
            </a:r>
          </a:p>
          <a:p>
            <a:pPr lvl="1"/>
            <a:r>
              <a:rPr lang="en-SG" sz="2000"/>
              <a:t>Stage Progress Information: False 200 True 100 </a:t>
            </a:r>
          </a:p>
          <a:p>
            <a:pPr lvl="1"/>
            <a:r>
              <a:rPr lang="en-SG" sz="2000"/>
              <a:t>Percentage of Progression: False 0.666667 True 0.333333</a:t>
            </a:r>
            <a:endParaRPr lang="en-US" sz="2000"/>
          </a:p>
          <a:p>
            <a:r>
              <a:rPr lang="en-US" sz="2000"/>
              <a:t>Shown on the next slide are plots of Stage Progress in the patient demographic that was given in the data according to race, gender and age.</a:t>
            </a:r>
            <a:endParaRPr lang="en-SG"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3958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0" name="Picture 4" descr="Chart&#10;&#10;Description automatically generated with medium confidence">
            <a:extLst>
              <a:ext uri="{FF2B5EF4-FFF2-40B4-BE49-F238E27FC236}">
                <a16:creationId xmlns:a16="http://schemas.microsoft.com/office/drawing/2014/main" id="{9586DC68-7CBF-1943-8DBE-7A01B97B78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83167"/>
            <a:ext cx="5291666" cy="529166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hart&#10;&#10;Description automatically generated">
            <a:extLst>
              <a:ext uri="{FF2B5EF4-FFF2-40B4-BE49-F238E27FC236}">
                <a16:creationId xmlns:a16="http://schemas.microsoft.com/office/drawing/2014/main" id="{C07FDFD0-B111-4B40-AE13-349E5ACE66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1201577"/>
            <a:ext cx="5291667" cy="445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3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5CDAFE-4311-1349-8B8A-05F3C49A62BF}"/>
              </a:ext>
            </a:extLst>
          </p:cNvPr>
          <p:cNvSpPr>
            <a:spLocks noGrp="1"/>
          </p:cNvSpPr>
          <p:nvPr>
            <p:ph type="title"/>
          </p:nvPr>
        </p:nvSpPr>
        <p:spPr>
          <a:xfrm>
            <a:off x="643467" y="1698171"/>
            <a:ext cx="3962061" cy="4516360"/>
          </a:xfrm>
        </p:spPr>
        <p:txBody>
          <a:bodyPr anchor="t">
            <a:normAutofit/>
          </a:bodyPr>
          <a:lstStyle/>
          <a:p>
            <a:r>
              <a:rPr lang="en-US" sz="3600"/>
              <a:t>Determining the Classifier</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1DFC61A-A15E-224D-9A08-1331CF9AE3D2}"/>
              </a:ext>
            </a:extLst>
          </p:cNvPr>
          <p:cNvSpPr>
            <a:spLocks noGrp="1"/>
          </p:cNvSpPr>
          <p:nvPr>
            <p:ph idx="1"/>
          </p:nvPr>
        </p:nvSpPr>
        <p:spPr>
          <a:xfrm>
            <a:off x="5070020" y="1698170"/>
            <a:ext cx="6478513" cy="4516361"/>
          </a:xfrm>
        </p:spPr>
        <p:txBody>
          <a:bodyPr>
            <a:normAutofit/>
          </a:bodyPr>
          <a:lstStyle/>
          <a:p>
            <a:r>
              <a:rPr lang="en-US" sz="2000"/>
              <a:t>As this is a binary classification problem, I decided a simple approach such as </a:t>
            </a:r>
            <a:r>
              <a:rPr lang="en-US" sz="2000" b="1"/>
              <a:t>Random Forest Classification </a:t>
            </a:r>
            <a:r>
              <a:rPr lang="en-US" sz="2000"/>
              <a:t>would work best. Although I considered using Logistic Regression as well, with this type of data with many explanatory variables and little to no noise, Random Forest will give better results than Logistic Regression.</a:t>
            </a:r>
          </a:p>
          <a:p>
            <a:r>
              <a:rPr lang="en-US" sz="2000"/>
              <a:t>However, if this was a larger industry dataset, Logistic Regression would have worked better.</a:t>
            </a:r>
          </a:p>
          <a:p>
            <a:endParaRPr lang="en-US"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7786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92F434-D04E-384F-AD2F-F2C4837AF8B9}"/>
              </a:ext>
            </a:extLst>
          </p:cNvPr>
          <p:cNvSpPr>
            <a:spLocks noGrp="1"/>
          </p:cNvSpPr>
          <p:nvPr>
            <p:ph type="title"/>
          </p:nvPr>
        </p:nvSpPr>
        <p:spPr>
          <a:xfrm>
            <a:off x="643468" y="643467"/>
            <a:ext cx="4804064" cy="5571065"/>
          </a:xfrm>
        </p:spPr>
        <p:txBody>
          <a:bodyPr>
            <a:normAutofit/>
          </a:bodyPr>
          <a:lstStyle/>
          <a:p>
            <a:r>
              <a:rPr lang="en-US" sz="3600"/>
              <a:t>Methodology</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5AB14E-68FF-0442-A3A3-8CA24EFC564B}"/>
              </a:ext>
            </a:extLst>
          </p:cNvPr>
          <p:cNvSpPr>
            <a:spLocks noGrp="1"/>
          </p:cNvSpPr>
          <p:nvPr>
            <p:ph idx="1"/>
          </p:nvPr>
        </p:nvSpPr>
        <p:spPr>
          <a:xfrm>
            <a:off x="6090998" y="643467"/>
            <a:ext cx="5457533" cy="5571065"/>
          </a:xfrm>
        </p:spPr>
        <p:txBody>
          <a:bodyPr anchor="ctr">
            <a:normAutofit/>
          </a:bodyPr>
          <a:lstStyle/>
          <a:p>
            <a:r>
              <a:rPr lang="en-US" sz="2000"/>
              <a:t>I merged the all of the data points provided using id to determine the shape of data, which became a matrix of size (300,34).</a:t>
            </a:r>
          </a:p>
          <a:p>
            <a:r>
              <a:rPr lang="en-US" sz="2000"/>
              <a:t>The data labels were then separated to True (100,34) and False (200,34).</a:t>
            </a:r>
          </a:p>
          <a:p>
            <a:r>
              <a:rPr lang="en-US" sz="2000"/>
              <a:t>I trained two Random Forest Classifiers, first one with balanced dataset using 15 patients for each label, and second one with an unbalanced dataset using the class weights of 0.75 for class 0 and 1.5 for class 1. Both datasets were separated 90:10.</a:t>
            </a:r>
          </a:p>
          <a:p>
            <a:r>
              <a:rPr lang="en-US" sz="2000"/>
              <a:t>After the split, train_set was (270,34) and test_set was (30,34) for both models.</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188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Rectangle 14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D658B4-BD3A-FD4C-BC19-27FE70280C50}"/>
              </a:ext>
            </a:extLst>
          </p:cNvPr>
          <p:cNvSpPr>
            <a:spLocks noGrp="1"/>
          </p:cNvSpPr>
          <p:nvPr>
            <p:ph type="title"/>
          </p:nvPr>
        </p:nvSpPr>
        <p:spPr>
          <a:xfrm>
            <a:off x="643467" y="321734"/>
            <a:ext cx="6901193" cy="1135737"/>
          </a:xfrm>
        </p:spPr>
        <p:txBody>
          <a:bodyPr>
            <a:normAutofit/>
          </a:bodyPr>
          <a:lstStyle/>
          <a:p>
            <a:r>
              <a:rPr lang="en-US" sz="3600" dirty="0"/>
              <a:t>Results</a:t>
            </a:r>
          </a:p>
        </p:txBody>
      </p:sp>
      <p:grpSp>
        <p:nvGrpSpPr>
          <p:cNvPr id="146" name="Group 14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0253" name="Isosceles Triangle 14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44" name="Picture 4" descr="Chart&#10;&#10;Description automatically generated">
            <a:extLst>
              <a:ext uri="{FF2B5EF4-FFF2-40B4-BE49-F238E27FC236}">
                <a16:creationId xmlns:a16="http://schemas.microsoft.com/office/drawing/2014/main" id="{E14114A1-8697-2A43-9A26-E550D42786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7533" y="3549699"/>
            <a:ext cx="3177468" cy="3214559"/>
          </a:xfrm>
          <a:prstGeom prst="rect">
            <a:avLst/>
          </a:prstGeom>
          <a:noFill/>
          <a:extLst>
            <a:ext uri="{909E8E84-426E-40DD-AFC4-6F175D3DCCD1}">
              <a14:hiddenFill xmlns:a14="http://schemas.microsoft.com/office/drawing/2010/main">
                <a:solidFill>
                  <a:srgbClr val="FFFFFF"/>
                </a:solidFill>
              </a14:hiddenFill>
            </a:ext>
          </a:extLst>
        </p:spPr>
      </p:pic>
      <p:sp>
        <p:nvSpPr>
          <p:cNvPr id="150" name="Isosceles Triangle 14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Chart&#10;&#10;Description automatically generated">
            <a:extLst>
              <a:ext uri="{FF2B5EF4-FFF2-40B4-BE49-F238E27FC236}">
                <a16:creationId xmlns:a16="http://schemas.microsoft.com/office/drawing/2014/main" id="{3E5D05C4-6C7C-3A46-AA17-EA1DA42A0B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7660" y="347717"/>
            <a:ext cx="3177468" cy="32145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3DEB298-5036-054E-A145-3EE2E2E3F200}"/>
              </a:ext>
            </a:extLst>
          </p:cNvPr>
          <p:cNvSpPr>
            <a:spLocks noGrp="1"/>
          </p:cNvSpPr>
          <p:nvPr>
            <p:ph idx="1"/>
          </p:nvPr>
        </p:nvSpPr>
        <p:spPr>
          <a:xfrm>
            <a:off x="1014059" y="1276802"/>
            <a:ext cx="10534473" cy="5259463"/>
          </a:xfrm>
        </p:spPr>
        <p:txBody>
          <a:bodyPr>
            <a:normAutofit fontScale="25000" lnSpcReduction="20000"/>
          </a:bodyPr>
          <a:lstStyle/>
          <a:p>
            <a:pP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SG" sz="4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b="1" dirty="0"/>
              <a:t>Random Forest Classification (balanced data)</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precision    recall  f1-score   support </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False       0.70      0.93      0.80        15</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True       0.90      0.60      0.72        15 </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accuracy.                                 0.77        30</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macro </a:t>
            </a:r>
            <a:r>
              <a:rPr lang="en-SG" sz="7200" dirty="0" err="1"/>
              <a:t>avg</a:t>
            </a:r>
            <a:r>
              <a:rPr lang="en-SG" sz="7200" dirty="0"/>
              <a:t>       0.80      0.77      0.76        30</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weighted </a:t>
            </a:r>
            <a:r>
              <a:rPr lang="en-SG" sz="7200" dirty="0" err="1"/>
              <a:t>avg</a:t>
            </a:r>
            <a:r>
              <a:rPr lang="en-SG" sz="7200" dirty="0"/>
              <a:t>      0.80      0.77      0.76        30 </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SG" sz="7200" dirty="0"/>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b="1" dirty="0"/>
              <a:t>Random Forest Classification (unbalanced data)</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precision    recall  f1-score   support </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False       0.79      0.95      0.86        20</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True       0.83      0.50      0.62        10</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accuracy.                                 0.80        30</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     macro </a:t>
            </a:r>
            <a:r>
              <a:rPr lang="en-SG" sz="7200" dirty="0" err="1"/>
              <a:t>avg</a:t>
            </a:r>
            <a:r>
              <a:rPr lang="en-SG" sz="7200" dirty="0"/>
              <a:t>       0.81      0.72      0.74        30</a:t>
            </a:r>
          </a:p>
          <a:p>
            <a:pPr marL="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G" sz="7200" dirty="0"/>
              <a:t>weighted </a:t>
            </a:r>
            <a:r>
              <a:rPr lang="en-SG" sz="7200" dirty="0" err="1"/>
              <a:t>avg</a:t>
            </a:r>
            <a:r>
              <a:rPr lang="en-SG" sz="7200" dirty="0"/>
              <a:t>       0.81      0.80      0.78        30 </a:t>
            </a:r>
          </a:p>
          <a:p>
            <a:endParaRPr lang="en-US" dirty="0"/>
          </a:p>
        </p:txBody>
      </p:sp>
    </p:spTree>
    <p:extLst>
      <p:ext uri="{BB962C8B-B14F-4D97-AF65-F5344CB8AC3E}">
        <p14:creationId xmlns:p14="http://schemas.microsoft.com/office/powerpoint/2010/main" val="2716184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243A1-4451-B54C-9718-50714F41ECB9}"/>
              </a:ext>
            </a:extLst>
          </p:cNvPr>
          <p:cNvSpPr>
            <a:spLocks noGrp="1"/>
          </p:cNvSpPr>
          <p:nvPr>
            <p:ph type="title"/>
          </p:nvPr>
        </p:nvSpPr>
        <p:spPr>
          <a:xfrm>
            <a:off x="643467" y="321734"/>
            <a:ext cx="10905066" cy="1135737"/>
          </a:xfrm>
        </p:spPr>
        <p:txBody>
          <a:bodyPr>
            <a:normAutofit/>
          </a:bodyPr>
          <a:lstStyle/>
          <a:p>
            <a:r>
              <a:rPr lang="en-US" sz="3600"/>
              <a:t>Discussion</a:t>
            </a:r>
          </a:p>
        </p:txBody>
      </p:sp>
      <p:sp>
        <p:nvSpPr>
          <p:cNvPr id="3" name="Content Placeholder 2">
            <a:extLst>
              <a:ext uri="{FF2B5EF4-FFF2-40B4-BE49-F238E27FC236}">
                <a16:creationId xmlns:a16="http://schemas.microsoft.com/office/drawing/2014/main" id="{985C019C-B2BF-0F45-935E-AE530EF42FCD}"/>
              </a:ext>
            </a:extLst>
          </p:cNvPr>
          <p:cNvSpPr>
            <a:spLocks noGrp="1"/>
          </p:cNvSpPr>
          <p:nvPr>
            <p:ph idx="1"/>
          </p:nvPr>
        </p:nvSpPr>
        <p:spPr>
          <a:xfrm>
            <a:off x="643467" y="1782981"/>
            <a:ext cx="10905066" cy="4393982"/>
          </a:xfrm>
        </p:spPr>
        <p:txBody>
          <a:bodyPr>
            <a:normAutofit/>
          </a:bodyPr>
          <a:lstStyle/>
          <a:p>
            <a:r>
              <a:rPr lang="en-US" sz="2000" dirty="0"/>
              <a:t>The results using Random Forest Classifier are promising. </a:t>
            </a:r>
          </a:p>
          <a:p>
            <a:r>
              <a:rPr lang="en-US" sz="2000" dirty="0"/>
              <a:t>If the data is extended, we will be able to explore deep learning options such as RNN-LSTM for analysis.</a:t>
            </a:r>
          </a:p>
          <a:p>
            <a:r>
              <a:rPr lang="en-US" sz="2000" dirty="0"/>
              <a:t>Using Random Forest algorithm, we may be able to slightly increase accuracy if we play with the class weights for the unbalanced dataset.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6077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742DA-BBEC-DB43-AF1A-62BF642ED808}"/>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Handshake">
            <a:extLst>
              <a:ext uri="{FF2B5EF4-FFF2-40B4-BE49-F238E27FC236}">
                <a16:creationId xmlns:a16="http://schemas.microsoft.com/office/drawing/2014/main" id="{71209417-F872-4D89-B06B-924AB5CBD5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79957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1378A2-9716-2949-9760-928D3FE60163}"/>
              </a:ext>
            </a:extLst>
          </p:cNvPr>
          <p:cNvSpPr>
            <a:spLocks noGrp="1"/>
          </p:cNvSpPr>
          <p:nvPr>
            <p:ph type="title"/>
          </p:nvPr>
        </p:nvSpPr>
        <p:spPr>
          <a:xfrm>
            <a:off x="643468" y="643467"/>
            <a:ext cx="4804064" cy="5571065"/>
          </a:xfrm>
        </p:spPr>
        <p:txBody>
          <a:bodyPr>
            <a:normAutofit/>
          </a:bodyPr>
          <a:lstStyle/>
          <a:p>
            <a:r>
              <a:rPr lang="en-US" sz="3600"/>
              <a:t>Outline</a:t>
            </a:r>
          </a:p>
        </p:txBody>
      </p:sp>
      <p:sp>
        <p:nvSpPr>
          <p:cNvPr id="6"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7DC47A4-9E4B-854C-B3AC-729EBFBC2626}"/>
              </a:ext>
            </a:extLst>
          </p:cNvPr>
          <p:cNvSpPr>
            <a:spLocks noGrp="1"/>
          </p:cNvSpPr>
          <p:nvPr>
            <p:ph idx="1"/>
          </p:nvPr>
        </p:nvSpPr>
        <p:spPr>
          <a:xfrm>
            <a:off x="6090998" y="643467"/>
            <a:ext cx="5457533" cy="5571065"/>
          </a:xfrm>
        </p:spPr>
        <p:txBody>
          <a:bodyPr anchor="ctr">
            <a:normAutofit/>
          </a:bodyPr>
          <a:lstStyle/>
          <a:p>
            <a:r>
              <a:rPr lang="en-US" sz="2000" dirty="0"/>
              <a:t>What is CKD?</a:t>
            </a:r>
          </a:p>
          <a:p>
            <a:r>
              <a:rPr lang="en-US" sz="2000" dirty="0"/>
              <a:t>Understanding the Data</a:t>
            </a:r>
          </a:p>
          <a:p>
            <a:pPr lvl="1"/>
            <a:r>
              <a:rPr lang="en-US" sz="2000" dirty="0"/>
              <a:t>Demographic</a:t>
            </a:r>
          </a:p>
          <a:p>
            <a:pPr lvl="1"/>
            <a:r>
              <a:rPr lang="en-US" sz="2000" dirty="0"/>
              <a:t>Clinical markers of CKD</a:t>
            </a:r>
          </a:p>
          <a:p>
            <a:pPr lvl="1"/>
            <a:r>
              <a:rPr lang="en-US" sz="2000" dirty="0"/>
              <a:t>Medication</a:t>
            </a:r>
          </a:p>
          <a:p>
            <a:pPr lvl="1"/>
            <a:r>
              <a:rPr lang="en-US" sz="2000" dirty="0"/>
              <a:t>Stage Progression</a:t>
            </a:r>
          </a:p>
          <a:p>
            <a:r>
              <a:rPr lang="en-US" sz="2000" dirty="0"/>
              <a:t>Determining the Classifier</a:t>
            </a:r>
          </a:p>
          <a:p>
            <a:pPr lvl="1"/>
            <a:r>
              <a:rPr lang="en-US" sz="2000" dirty="0"/>
              <a:t>Model comparison and Considerations</a:t>
            </a:r>
          </a:p>
          <a:p>
            <a:pPr lvl="1"/>
            <a:r>
              <a:rPr lang="en-US" sz="2000" dirty="0"/>
              <a:t>Methodology</a:t>
            </a:r>
          </a:p>
          <a:p>
            <a:r>
              <a:rPr lang="en-US" sz="2000" dirty="0"/>
              <a:t>Results </a:t>
            </a:r>
          </a:p>
          <a:p>
            <a:r>
              <a:rPr lang="en-US" sz="2000" dirty="0"/>
              <a:t>Discussion</a:t>
            </a:r>
          </a:p>
        </p:txBody>
      </p:sp>
      <p:sp>
        <p:nvSpPr>
          <p:cNvPr id="9"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04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4566-6360-9A43-A7A0-BF6F36554DAD}"/>
              </a:ext>
            </a:extLst>
          </p:cNvPr>
          <p:cNvSpPr>
            <a:spLocks noGrp="1"/>
          </p:cNvSpPr>
          <p:nvPr>
            <p:ph type="title"/>
          </p:nvPr>
        </p:nvSpPr>
        <p:spPr/>
        <p:txBody>
          <a:bodyPr/>
          <a:lstStyle/>
          <a:p>
            <a:r>
              <a:rPr lang="en-US" dirty="0"/>
              <a:t>What is CKD?</a:t>
            </a:r>
          </a:p>
        </p:txBody>
      </p:sp>
      <p:sp>
        <p:nvSpPr>
          <p:cNvPr id="3" name="Content Placeholder 2">
            <a:extLst>
              <a:ext uri="{FF2B5EF4-FFF2-40B4-BE49-F238E27FC236}">
                <a16:creationId xmlns:a16="http://schemas.microsoft.com/office/drawing/2014/main" id="{B19B13C0-1533-9542-9832-0E437CBF63B5}"/>
              </a:ext>
            </a:extLst>
          </p:cNvPr>
          <p:cNvSpPr>
            <a:spLocks noGrp="1"/>
          </p:cNvSpPr>
          <p:nvPr>
            <p:ph idx="1"/>
          </p:nvPr>
        </p:nvSpPr>
        <p:spPr/>
        <p:txBody>
          <a:bodyPr/>
          <a:lstStyle/>
          <a:p>
            <a:r>
              <a:rPr lang="en-SG" dirty="0"/>
              <a:t>Chronic kidney disease (CKD) is a disease caused by damaged kidneys that are unable to filter blood the way they should. The reason it is called ”chronic” is due to damage happening slowly to the kidneys over a long period of time.</a:t>
            </a:r>
          </a:p>
          <a:p>
            <a:endParaRPr lang="en-SG" dirty="0"/>
          </a:p>
          <a:p>
            <a:r>
              <a:rPr lang="en-SG" dirty="0"/>
              <a:t>It is important to monitor all patients with CKD as the progression differs from patient to patient.</a:t>
            </a:r>
          </a:p>
        </p:txBody>
      </p:sp>
      <p:sp>
        <p:nvSpPr>
          <p:cNvPr id="4" name="TextBox 3">
            <a:extLst>
              <a:ext uri="{FF2B5EF4-FFF2-40B4-BE49-F238E27FC236}">
                <a16:creationId xmlns:a16="http://schemas.microsoft.com/office/drawing/2014/main" id="{974E89E8-27E5-EA46-A734-302DA5379DCD}"/>
              </a:ext>
            </a:extLst>
          </p:cNvPr>
          <p:cNvSpPr txBox="1"/>
          <p:nvPr/>
        </p:nvSpPr>
        <p:spPr>
          <a:xfrm>
            <a:off x="457201" y="6176963"/>
            <a:ext cx="11353798" cy="646331"/>
          </a:xfrm>
          <a:prstGeom prst="rect">
            <a:avLst/>
          </a:prstGeom>
          <a:noFill/>
        </p:spPr>
        <p:txBody>
          <a:bodyPr wrap="square" rtlCol="0">
            <a:spAutoFit/>
          </a:bodyPr>
          <a:lstStyle/>
          <a:p>
            <a:r>
              <a:rPr lang="en-US" dirty="0"/>
              <a:t>*https://</a:t>
            </a:r>
            <a:r>
              <a:rPr lang="en-US" dirty="0" err="1"/>
              <a:t>www.niddk.nih.gov</a:t>
            </a:r>
            <a:r>
              <a:rPr lang="en-US" dirty="0"/>
              <a:t>/health-information/kidney-disease/chronic-kidney-disease-</a:t>
            </a:r>
            <a:r>
              <a:rPr lang="en-US" dirty="0" err="1"/>
              <a:t>ckd</a:t>
            </a:r>
            <a:r>
              <a:rPr lang="en-US" dirty="0"/>
              <a:t>/what-is-chronic-kidney-disease</a:t>
            </a:r>
          </a:p>
        </p:txBody>
      </p:sp>
    </p:spTree>
    <p:extLst>
      <p:ext uri="{BB962C8B-B14F-4D97-AF65-F5344CB8AC3E}">
        <p14:creationId xmlns:p14="http://schemas.microsoft.com/office/powerpoint/2010/main" val="396358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E36FD-4F19-BD4C-AD5C-D26B2DC76BCC}"/>
              </a:ext>
            </a:extLst>
          </p:cNvPr>
          <p:cNvSpPr>
            <a:spLocks noGrp="1"/>
          </p:cNvSpPr>
          <p:nvPr>
            <p:ph type="title"/>
          </p:nvPr>
        </p:nvSpPr>
        <p:spPr>
          <a:xfrm>
            <a:off x="643468" y="643467"/>
            <a:ext cx="4804064" cy="5571065"/>
          </a:xfrm>
        </p:spPr>
        <p:txBody>
          <a:bodyPr>
            <a:normAutofit/>
          </a:bodyPr>
          <a:lstStyle/>
          <a:p>
            <a:r>
              <a:rPr lang="en-US" sz="3600"/>
              <a:t>Understanding the Data</a:t>
            </a:r>
          </a:p>
        </p:txBody>
      </p:sp>
      <p:sp>
        <p:nvSpPr>
          <p:cNvPr id="6"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E417492-439F-0C42-8ACA-1319CC3CC774}"/>
              </a:ext>
            </a:extLst>
          </p:cNvPr>
          <p:cNvSpPr>
            <a:spLocks noGrp="1"/>
          </p:cNvSpPr>
          <p:nvPr>
            <p:ph idx="1"/>
          </p:nvPr>
        </p:nvSpPr>
        <p:spPr>
          <a:xfrm>
            <a:off x="6090998" y="643467"/>
            <a:ext cx="5457533" cy="5571065"/>
          </a:xfrm>
        </p:spPr>
        <p:txBody>
          <a:bodyPr anchor="ctr">
            <a:normAutofit/>
          </a:bodyPr>
          <a:lstStyle/>
          <a:p>
            <a:r>
              <a:rPr lang="en-US" sz="2000"/>
              <a:t>The CKD dataset comes with 9 files that can be separated into 4 classes:</a:t>
            </a:r>
          </a:p>
          <a:p>
            <a:pPr lvl="1"/>
            <a:r>
              <a:rPr lang="en-US" sz="2000"/>
              <a:t>T_demo.csv -&gt; Patient demographic (id, race, gender, age)</a:t>
            </a:r>
          </a:p>
          <a:p>
            <a:pPr lvl="1"/>
            <a:r>
              <a:rPr lang="en-US" sz="2000"/>
              <a:t>T_creatinine.csv,</a:t>
            </a:r>
            <a:r>
              <a:rPr lang="en-SG" sz="2000">
                <a:effectLst/>
              </a:rPr>
              <a:t> </a:t>
            </a:r>
            <a:r>
              <a:rPr lang="en-US" sz="2000"/>
              <a:t>T_DBP.csv,</a:t>
            </a:r>
            <a:r>
              <a:rPr lang="en-SG" sz="2000">
                <a:effectLst/>
              </a:rPr>
              <a:t> </a:t>
            </a:r>
            <a:r>
              <a:rPr lang="en-US" sz="2000"/>
              <a:t>T_SBP.csv,</a:t>
            </a:r>
            <a:r>
              <a:rPr lang="en-SG" sz="2000">
                <a:effectLst/>
              </a:rPr>
              <a:t> </a:t>
            </a:r>
            <a:r>
              <a:rPr lang="en-US" sz="2000"/>
              <a:t>T_HGB.csv,</a:t>
            </a:r>
            <a:r>
              <a:rPr lang="en-SG" sz="2000">
                <a:effectLst/>
              </a:rPr>
              <a:t> </a:t>
            </a:r>
            <a:r>
              <a:rPr lang="en-US" sz="2000"/>
              <a:t>T_glucose.csv,</a:t>
            </a:r>
            <a:r>
              <a:rPr lang="en-SG" sz="2000">
                <a:effectLst/>
              </a:rPr>
              <a:t> </a:t>
            </a:r>
            <a:r>
              <a:rPr lang="en-US" sz="2000"/>
              <a:t>T_ldl.csv -&gt; Clinical markers for CKD (id, value, time)</a:t>
            </a:r>
            <a:endParaRPr lang="en-SG" sz="2000"/>
          </a:p>
          <a:p>
            <a:pPr lvl="1"/>
            <a:r>
              <a:rPr lang="en-US" sz="2000"/>
              <a:t>T_meds.csv -&gt; Medications prescribed (id, drug, daily dosage, start, end)</a:t>
            </a:r>
          </a:p>
          <a:p>
            <a:pPr lvl="1"/>
            <a:r>
              <a:rPr lang="en-US" sz="2000"/>
              <a:t>T_stage.csv</a:t>
            </a:r>
            <a:r>
              <a:rPr lang="en-SG" sz="2000">
                <a:effectLst/>
              </a:rPr>
              <a:t> -&gt; Patient’s CKD Stage Progress (id, Stage_Progress</a:t>
            </a:r>
            <a:r>
              <a:rPr lang="en-SG" sz="2000"/>
              <a:t>)</a:t>
            </a:r>
          </a:p>
        </p:txBody>
      </p:sp>
      <p:sp>
        <p:nvSpPr>
          <p:cNvPr id="9"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28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5F7BDA-E37A-454B-8885-AAEE0430BBA3}"/>
              </a:ext>
            </a:extLst>
          </p:cNvPr>
          <p:cNvSpPr>
            <a:spLocks noGrp="1"/>
          </p:cNvSpPr>
          <p:nvPr>
            <p:ph type="title"/>
          </p:nvPr>
        </p:nvSpPr>
        <p:spPr>
          <a:xfrm>
            <a:off x="643467" y="321734"/>
            <a:ext cx="10905066" cy="1135737"/>
          </a:xfrm>
        </p:spPr>
        <p:txBody>
          <a:bodyPr>
            <a:normAutofit/>
          </a:bodyPr>
          <a:lstStyle/>
          <a:p>
            <a:r>
              <a:rPr lang="en-US" sz="3600" dirty="0"/>
              <a:t>Patient Demographic</a:t>
            </a:r>
          </a:p>
        </p:txBody>
      </p:sp>
      <p:sp>
        <p:nvSpPr>
          <p:cNvPr id="3" name="Content Placeholder 2">
            <a:extLst>
              <a:ext uri="{FF2B5EF4-FFF2-40B4-BE49-F238E27FC236}">
                <a16:creationId xmlns:a16="http://schemas.microsoft.com/office/drawing/2014/main" id="{B0E2FD53-C070-2F43-B12C-BA51239D65AA}"/>
              </a:ext>
            </a:extLst>
          </p:cNvPr>
          <p:cNvSpPr>
            <a:spLocks noGrp="1"/>
          </p:cNvSpPr>
          <p:nvPr>
            <p:ph idx="1"/>
          </p:nvPr>
        </p:nvSpPr>
        <p:spPr>
          <a:xfrm>
            <a:off x="643469" y="1782981"/>
            <a:ext cx="4008384" cy="4393982"/>
          </a:xfrm>
        </p:spPr>
        <p:txBody>
          <a:bodyPr>
            <a:normAutofit/>
          </a:bodyPr>
          <a:lstStyle/>
          <a:p>
            <a:r>
              <a:rPr lang="en-US" sz="2000"/>
              <a:t>To visually explain the demographic, the box plot below indicates the races, genders and ages of the patients.</a:t>
            </a:r>
          </a:p>
          <a:p>
            <a:endParaRPr lang="en-US" sz="2000"/>
          </a:p>
        </p:txBody>
      </p:sp>
      <p:grpSp>
        <p:nvGrpSpPr>
          <p:cNvPr id="205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40D5D3CC-CA6C-8946-895A-08BAA9FC76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794446"/>
            <a:ext cx="6253212" cy="4338962"/>
          </a:xfrm>
          <a:prstGeom prst="rect">
            <a:avLst/>
          </a:prstGeom>
          <a:noFill/>
          <a:extLst>
            <a:ext uri="{909E8E84-426E-40DD-AFC4-6F175D3DCCD1}">
              <a14:hiddenFill xmlns:a14="http://schemas.microsoft.com/office/drawing/2010/main">
                <a:solidFill>
                  <a:srgbClr val="FFFFFF"/>
                </a:solidFill>
              </a14:hiddenFill>
            </a:ext>
          </a:extLst>
        </p:spPr>
      </p:pic>
      <p:grpSp>
        <p:nvGrpSpPr>
          <p:cNvPr id="2054"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396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5CF803-6E8C-1741-BB1A-CF51DAE90D8E}"/>
              </a:ext>
            </a:extLst>
          </p:cNvPr>
          <p:cNvSpPr>
            <a:spLocks noGrp="1"/>
          </p:cNvSpPr>
          <p:nvPr>
            <p:ph type="title"/>
          </p:nvPr>
        </p:nvSpPr>
        <p:spPr>
          <a:xfrm>
            <a:off x="643467" y="321734"/>
            <a:ext cx="4970877" cy="1135737"/>
          </a:xfrm>
        </p:spPr>
        <p:txBody>
          <a:bodyPr>
            <a:normAutofit/>
          </a:bodyPr>
          <a:lstStyle/>
          <a:p>
            <a:r>
              <a:rPr lang="en-US" sz="3600"/>
              <a:t>Clinical Markers of CKD</a:t>
            </a:r>
          </a:p>
        </p:txBody>
      </p:sp>
      <p:sp>
        <p:nvSpPr>
          <p:cNvPr id="3" name="Content Placeholder 2">
            <a:extLst>
              <a:ext uri="{FF2B5EF4-FFF2-40B4-BE49-F238E27FC236}">
                <a16:creationId xmlns:a16="http://schemas.microsoft.com/office/drawing/2014/main" id="{F7E08E5B-D3E7-514C-A3B2-F06CA5F35F37}"/>
              </a:ext>
            </a:extLst>
          </p:cNvPr>
          <p:cNvSpPr>
            <a:spLocks noGrp="1"/>
          </p:cNvSpPr>
          <p:nvPr>
            <p:ph idx="1"/>
          </p:nvPr>
        </p:nvSpPr>
        <p:spPr>
          <a:xfrm>
            <a:off x="643468" y="1782981"/>
            <a:ext cx="4970877" cy="4393982"/>
          </a:xfrm>
        </p:spPr>
        <p:txBody>
          <a:bodyPr>
            <a:normAutofit/>
          </a:bodyPr>
          <a:lstStyle/>
          <a:p>
            <a:r>
              <a:rPr lang="en-US" sz="1700"/>
              <a:t>Below are 2D scatterplots with an overlaid linear regression line for all the given markers using Stage Progress as scatter points, time value given as x axis and the observed marker value as the y axis. </a:t>
            </a:r>
          </a:p>
          <a:p>
            <a:r>
              <a:rPr lang="en-US" sz="1700"/>
              <a:t>The plots don’t show a significant lean for stage progress in the different values of markers by themselves.</a:t>
            </a:r>
          </a:p>
          <a:p>
            <a:r>
              <a:rPr lang="en-US" sz="1700"/>
              <a:t>The clinical markers are respectively; </a:t>
            </a:r>
          </a:p>
          <a:p>
            <a:pPr lvl="1"/>
            <a:r>
              <a:rPr lang="en-US" sz="1700"/>
              <a:t>Creatinine value</a:t>
            </a:r>
          </a:p>
          <a:p>
            <a:pPr lvl="1"/>
            <a:r>
              <a:rPr lang="en-US" sz="1700"/>
              <a:t>Diastolic Blood Pressure</a:t>
            </a:r>
          </a:p>
          <a:p>
            <a:pPr lvl="1"/>
            <a:r>
              <a:rPr lang="en-US" sz="1700"/>
              <a:t>Systolic Blood Pressure</a:t>
            </a:r>
          </a:p>
          <a:p>
            <a:pPr lvl="1"/>
            <a:r>
              <a:rPr lang="en-US" sz="1700"/>
              <a:t>Hemoglobin level</a:t>
            </a:r>
          </a:p>
          <a:p>
            <a:pPr lvl="1"/>
            <a:r>
              <a:rPr lang="en-US" sz="1700"/>
              <a:t>Glucose level</a:t>
            </a:r>
          </a:p>
          <a:p>
            <a:pPr lvl="1"/>
            <a:r>
              <a:rPr lang="en-US" sz="1700"/>
              <a:t>Low-density lipoprotein (LDL-c)</a:t>
            </a:r>
          </a:p>
          <a:p>
            <a:pPr lvl="1"/>
            <a:endParaRPr lang="en-US" sz="1700"/>
          </a:p>
        </p:txBody>
      </p:sp>
      <p:sp>
        <p:nvSpPr>
          <p:cNvPr id="3077"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F752DB2A-37C2-4E43-B8D1-12CCB06F80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813" y="1170316"/>
            <a:ext cx="5290720" cy="4517366"/>
          </a:xfrm>
          <a:prstGeom prst="rect">
            <a:avLst/>
          </a:prstGeom>
          <a:noFill/>
          <a:extLst>
            <a:ext uri="{909E8E84-426E-40DD-AFC4-6F175D3DCCD1}">
              <a14:hiddenFill xmlns:a14="http://schemas.microsoft.com/office/drawing/2010/main">
                <a:solidFill>
                  <a:srgbClr val="FFFFFF"/>
                </a:solidFill>
              </a14:hiddenFill>
            </a:ext>
          </a:extLst>
        </p:spPr>
      </p:pic>
      <p:grpSp>
        <p:nvGrpSpPr>
          <p:cNvPr id="3078" name="Group 7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8" name="Isosceles Triangle 7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785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12701FDC-312C-B242-B572-370BFFBFC2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69913"/>
            <a:ext cx="5291666" cy="451817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A303C1B8-C033-6047-B025-F131803243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1169912"/>
            <a:ext cx="5291667" cy="451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4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40F179D-E455-4649-A1BE-055A0DBD6F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75142"/>
            <a:ext cx="5291666" cy="450771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D87EE09-249B-6A4E-8B40-95D620BE915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1175142"/>
            <a:ext cx="5291667" cy="4507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7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CAF6268-2EA5-534E-ADA6-3433936DF8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33596" y="643467"/>
            <a:ext cx="6524807"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85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TotalTime>
  <Words>855</Words>
  <Application>Microsoft Macintosh PowerPoint</Application>
  <PresentationFormat>Widescreen</PresentationFormat>
  <Paragraphs>83</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Holmusk Challenge: Chronic Kidney Disease Dataset</vt:lpstr>
      <vt:lpstr>Outline</vt:lpstr>
      <vt:lpstr>What is CKD?</vt:lpstr>
      <vt:lpstr>Understanding the Data</vt:lpstr>
      <vt:lpstr>Patient Demographic</vt:lpstr>
      <vt:lpstr>Clinical Markers of CKD</vt:lpstr>
      <vt:lpstr>PowerPoint Presentation</vt:lpstr>
      <vt:lpstr>PowerPoint Presentation</vt:lpstr>
      <vt:lpstr>PowerPoint Presentation</vt:lpstr>
      <vt:lpstr>Medication Prescribed</vt:lpstr>
      <vt:lpstr>PowerPoint Presentation</vt:lpstr>
      <vt:lpstr>Stage Progression</vt:lpstr>
      <vt:lpstr>PowerPoint Presentation</vt:lpstr>
      <vt:lpstr>Determining the Classifier</vt:lpstr>
      <vt:lpstr>Methodology</vt:lpstr>
      <vt:lpstr>Results</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Holmusk Challenge: Chronic Kidney Disease Dataset</dc:title>
  <dc:creator>#BILGIN PINAR#</dc:creator>
  <cp:lastModifiedBy>#BILGIN PINAR#</cp:lastModifiedBy>
  <cp:revision>1</cp:revision>
  <dcterms:created xsi:type="dcterms:W3CDTF">2022-03-06T18:36:14Z</dcterms:created>
  <dcterms:modified xsi:type="dcterms:W3CDTF">2022-03-07T04:56:51Z</dcterms:modified>
</cp:coreProperties>
</file>