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76" r:id="rId8"/>
    <p:sldId id="277" r:id="rId9"/>
    <p:sldId id="278" r:id="rId10"/>
    <p:sldId id="273" r:id="rId11"/>
    <p:sldId id="274" r:id="rId12"/>
    <p:sldId id="269" r:id="rId13"/>
    <p:sldId id="270" r:id="rId14"/>
    <p:sldId id="275" r:id="rId15"/>
    <p:sldId id="271" r:id="rId16"/>
    <p:sldId id="272" r:id="rId17"/>
    <p:sldId id="264" r:id="rId18"/>
    <p:sldId id="280" r:id="rId19"/>
    <p:sldId id="279" r:id="rId20"/>
    <p:sldId id="267" r:id="rId21"/>
    <p:sldId id="268" r:id="rId22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3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7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7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1148-9A9D-4E48-A296-B517A1B8A46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0C23FF4-D34B-4DA9-B780-5ACD288A8FEA}">
      <dgm:prSet/>
      <dgm:spPr/>
      <dgm:t>
        <a:bodyPr/>
        <a:lstStyle/>
        <a:p>
          <a:pPr>
            <a:defRPr cap="all"/>
          </a:pPr>
          <a:r>
            <a:rPr lang="en-US"/>
            <a:t>Performance</a:t>
          </a:r>
        </a:p>
      </dgm:t>
    </dgm:pt>
    <dgm:pt modelId="{6DD44D08-4790-4E03-A173-5EBB27EC685F}" type="parTrans" cxnId="{E468CD6B-A7A6-4D27-8520-43FD78FE4AFC}">
      <dgm:prSet/>
      <dgm:spPr/>
      <dgm:t>
        <a:bodyPr/>
        <a:lstStyle/>
        <a:p>
          <a:endParaRPr lang="en-US"/>
        </a:p>
      </dgm:t>
    </dgm:pt>
    <dgm:pt modelId="{24D1C0BA-5D99-4B2A-8125-5788F1FA26D9}" type="sibTrans" cxnId="{E468CD6B-A7A6-4D27-8520-43FD78FE4AFC}">
      <dgm:prSet/>
      <dgm:spPr/>
      <dgm:t>
        <a:bodyPr/>
        <a:lstStyle/>
        <a:p>
          <a:endParaRPr lang="en-US"/>
        </a:p>
      </dgm:t>
    </dgm:pt>
    <dgm:pt modelId="{A137AD89-DC5D-4572-91BA-0AE8D3A74F08}">
      <dgm:prSet/>
      <dgm:spPr/>
      <dgm:t>
        <a:bodyPr/>
        <a:lstStyle/>
        <a:p>
          <a:pPr>
            <a:defRPr cap="all"/>
          </a:pPr>
          <a:r>
            <a:rPr lang="en-US"/>
            <a:t>Security</a:t>
          </a:r>
        </a:p>
      </dgm:t>
    </dgm:pt>
    <dgm:pt modelId="{6B4E7468-C589-4605-870E-5B942F0241B0}" type="parTrans" cxnId="{99EBD24C-A890-460D-A427-87C78F68C64C}">
      <dgm:prSet/>
      <dgm:spPr/>
      <dgm:t>
        <a:bodyPr/>
        <a:lstStyle/>
        <a:p>
          <a:endParaRPr lang="en-US"/>
        </a:p>
      </dgm:t>
    </dgm:pt>
    <dgm:pt modelId="{0574F6F0-D635-49FE-A520-1815D0B3D071}" type="sibTrans" cxnId="{99EBD24C-A890-460D-A427-87C78F68C64C}">
      <dgm:prSet/>
      <dgm:spPr/>
      <dgm:t>
        <a:bodyPr/>
        <a:lstStyle/>
        <a:p>
          <a:endParaRPr lang="en-US"/>
        </a:p>
      </dgm:t>
    </dgm:pt>
    <dgm:pt modelId="{B563ED18-C9D9-459F-9C2C-BD77E3ED23C3}">
      <dgm:prSet/>
      <dgm:spPr/>
      <dgm:t>
        <a:bodyPr/>
        <a:lstStyle/>
        <a:p>
          <a:pPr>
            <a:defRPr cap="all"/>
          </a:pPr>
          <a:r>
            <a:rPr lang="en-US"/>
            <a:t>Usability</a:t>
          </a:r>
        </a:p>
      </dgm:t>
    </dgm:pt>
    <dgm:pt modelId="{874EFCEB-93A7-48A2-9A91-B06E61BFD249}" type="parTrans" cxnId="{1C30368C-3E9E-4975-9EAC-F138593524C2}">
      <dgm:prSet/>
      <dgm:spPr/>
      <dgm:t>
        <a:bodyPr/>
        <a:lstStyle/>
        <a:p>
          <a:endParaRPr lang="en-US"/>
        </a:p>
      </dgm:t>
    </dgm:pt>
    <dgm:pt modelId="{990EE370-AD5F-4220-A2E3-F76E5A2208EC}" type="sibTrans" cxnId="{1C30368C-3E9E-4975-9EAC-F138593524C2}">
      <dgm:prSet/>
      <dgm:spPr/>
      <dgm:t>
        <a:bodyPr/>
        <a:lstStyle/>
        <a:p>
          <a:endParaRPr lang="en-US"/>
        </a:p>
      </dgm:t>
    </dgm:pt>
    <dgm:pt modelId="{B514EC45-9A6F-40E7-A14F-B3A39EED0EAA}">
      <dgm:prSet/>
      <dgm:spPr/>
      <dgm:t>
        <a:bodyPr/>
        <a:lstStyle/>
        <a:p>
          <a:pPr>
            <a:defRPr cap="all"/>
          </a:pPr>
          <a:r>
            <a:rPr lang="en-US"/>
            <a:t>Reliability</a:t>
          </a:r>
        </a:p>
      </dgm:t>
    </dgm:pt>
    <dgm:pt modelId="{9330882E-AEAD-4372-B358-594F2516C8B5}" type="parTrans" cxnId="{814E447A-6CE5-4A11-880E-DE8B7BEFF44A}">
      <dgm:prSet/>
      <dgm:spPr/>
      <dgm:t>
        <a:bodyPr/>
        <a:lstStyle/>
        <a:p>
          <a:endParaRPr lang="en-US"/>
        </a:p>
      </dgm:t>
    </dgm:pt>
    <dgm:pt modelId="{00C50760-94E8-4049-A970-E908645DDDFB}" type="sibTrans" cxnId="{814E447A-6CE5-4A11-880E-DE8B7BEFF44A}">
      <dgm:prSet/>
      <dgm:spPr/>
      <dgm:t>
        <a:bodyPr/>
        <a:lstStyle/>
        <a:p>
          <a:endParaRPr lang="en-US"/>
        </a:p>
      </dgm:t>
    </dgm:pt>
    <dgm:pt modelId="{8DAA7894-56F9-45F2-AB58-CE0A5D72F069}" type="pres">
      <dgm:prSet presAssocID="{CF901148-9A9D-4E48-A296-B517A1B8A461}" presName="root" presStyleCnt="0">
        <dgm:presLayoutVars>
          <dgm:dir/>
          <dgm:resizeHandles val="exact"/>
        </dgm:presLayoutVars>
      </dgm:prSet>
      <dgm:spPr/>
    </dgm:pt>
    <dgm:pt modelId="{86BD9290-C27A-4E20-BA10-F26B28696262}" type="pres">
      <dgm:prSet presAssocID="{10C23FF4-D34B-4DA9-B780-5ACD288A8FEA}" presName="compNode" presStyleCnt="0"/>
      <dgm:spPr/>
    </dgm:pt>
    <dgm:pt modelId="{880434DD-462B-4951-B35D-FEE152873460}" type="pres">
      <dgm:prSet presAssocID="{10C23FF4-D34B-4DA9-B780-5ACD288A8FEA}" presName="iconBgRect" presStyleLbl="bgShp" presStyleIdx="0" presStyleCnt="4"/>
      <dgm:spPr/>
    </dgm:pt>
    <dgm:pt modelId="{BB13AE46-7191-48CB-ABF2-75B9D3F0E1D3}" type="pres">
      <dgm:prSet presAssocID="{10C23FF4-D34B-4DA9-B780-5ACD288A8FE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71723C81-A07C-4752-BDB9-6B81A06B1CC2}" type="pres">
      <dgm:prSet presAssocID="{10C23FF4-D34B-4DA9-B780-5ACD288A8FEA}" presName="spaceRect" presStyleCnt="0"/>
      <dgm:spPr/>
    </dgm:pt>
    <dgm:pt modelId="{86D6ACD3-B188-4449-95F3-14AE0CBB27DA}" type="pres">
      <dgm:prSet presAssocID="{10C23FF4-D34B-4DA9-B780-5ACD288A8FEA}" presName="textRect" presStyleLbl="revTx" presStyleIdx="0" presStyleCnt="4">
        <dgm:presLayoutVars>
          <dgm:chMax val="1"/>
          <dgm:chPref val="1"/>
        </dgm:presLayoutVars>
      </dgm:prSet>
      <dgm:spPr/>
    </dgm:pt>
    <dgm:pt modelId="{98E3DD23-92AF-43A9-ACF1-3E9E044308D5}" type="pres">
      <dgm:prSet presAssocID="{24D1C0BA-5D99-4B2A-8125-5788F1FA26D9}" presName="sibTrans" presStyleCnt="0"/>
      <dgm:spPr/>
    </dgm:pt>
    <dgm:pt modelId="{B5C1B3D0-8E60-4EED-8BEC-079B5F130B79}" type="pres">
      <dgm:prSet presAssocID="{A137AD89-DC5D-4572-91BA-0AE8D3A74F08}" presName="compNode" presStyleCnt="0"/>
      <dgm:spPr/>
    </dgm:pt>
    <dgm:pt modelId="{862E3C47-E921-40E1-A9F5-5595128F8B5D}" type="pres">
      <dgm:prSet presAssocID="{A137AD89-DC5D-4572-91BA-0AE8D3A74F08}" presName="iconBgRect" presStyleLbl="bgShp" presStyleIdx="1" presStyleCnt="4"/>
      <dgm:spPr/>
    </dgm:pt>
    <dgm:pt modelId="{D1E57CD2-2481-4DD7-A506-02B055A9E5F7}" type="pres">
      <dgm:prSet presAssocID="{A137AD89-DC5D-4572-91BA-0AE8D3A74F0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AC42DED2-6DCC-4DB4-9164-5A3ADA5ED078}" type="pres">
      <dgm:prSet presAssocID="{A137AD89-DC5D-4572-91BA-0AE8D3A74F08}" presName="spaceRect" presStyleCnt="0"/>
      <dgm:spPr/>
    </dgm:pt>
    <dgm:pt modelId="{D0945CFD-325D-44A3-96F3-E0C25E9BB4B4}" type="pres">
      <dgm:prSet presAssocID="{A137AD89-DC5D-4572-91BA-0AE8D3A74F08}" presName="textRect" presStyleLbl="revTx" presStyleIdx="1" presStyleCnt="4">
        <dgm:presLayoutVars>
          <dgm:chMax val="1"/>
          <dgm:chPref val="1"/>
        </dgm:presLayoutVars>
      </dgm:prSet>
      <dgm:spPr/>
    </dgm:pt>
    <dgm:pt modelId="{B945980E-9D73-4FEC-B146-90E278C14F0B}" type="pres">
      <dgm:prSet presAssocID="{0574F6F0-D635-49FE-A520-1815D0B3D071}" presName="sibTrans" presStyleCnt="0"/>
      <dgm:spPr/>
    </dgm:pt>
    <dgm:pt modelId="{DFEB7854-F23C-4524-97E3-DD49BF387072}" type="pres">
      <dgm:prSet presAssocID="{B563ED18-C9D9-459F-9C2C-BD77E3ED23C3}" presName="compNode" presStyleCnt="0"/>
      <dgm:spPr/>
    </dgm:pt>
    <dgm:pt modelId="{C88DA7F3-8993-4DF0-B79D-4F3EA1CE8746}" type="pres">
      <dgm:prSet presAssocID="{B563ED18-C9D9-459F-9C2C-BD77E3ED23C3}" presName="iconBgRect" presStyleLbl="bgShp" presStyleIdx="2" presStyleCnt="4"/>
      <dgm:spPr/>
    </dgm:pt>
    <dgm:pt modelId="{D2AFD033-61B3-45BB-879F-B7CB2D9D3EFB}" type="pres">
      <dgm:prSet presAssocID="{B563ED18-C9D9-459F-9C2C-BD77E3ED23C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76C3B35-83C3-49AB-85E1-E71B450CF1D1}" type="pres">
      <dgm:prSet presAssocID="{B563ED18-C9D9-459F-9C2C-BD77E3ED23C3}" presName="spaceRect" presStyleCnt="0"/>
      <dgm:spPr/>
    </dgm:pt>
    <dgm:pt modelId="{A9658E71-C9CA-44DC-8255-93349D8BCD4C}" type="pres">
      <dgm:prSet presAssocID="{B563ED18-C9D9-459F-9C2C-BD77E3ED23C3}" presName="textRect" presStyleLbl="revTx" presStyleIdx="2" presStyleCnt="4">
        <dgm:presLayoutVars>
          <dgm:chMax val="1"/>
          <dgm:chPref val="1"/>
        </dgm:presLayoutVars>
      </dgm:prSet>
      <dgm:spPr/>
    </dgm:pt>
    <dgm:pt modelId="{E0B7652F-0751-4092-B0C6-0EC9CDE8E17A}" type="pres">
      <dgm:prSet presAssocID="{990EE370-AD5F-4220-A2E3-F76E5A2208EC}" presName="sibTrans" presStyleCnt="0"/>
      <dgm:spPr/>
    </dgm:pt>
    <dgm:pt modelId="{6D646E80-4130-4A6A-9AA4-04270D460CBD}" type="pres">
      <dgm:prSet presAssocID="{B514EC45-9A6F-40E7-A14F-B3A39EED0EAA}" presName="compNode" presStyleCnt="0"/>
      <dgm:spPr/>
    </dgm:pt>
    <dgm:pt modelId="{38634AD4-98E1-415E-9460-3CB832B0C8C0}" type="pres">
      <dgm:prSet presAssocID="{B514EC45-9A6F-40E7-A14F-B3A39EED0EAA}" presName="iconBgRect" presStyleLbl="bgShp" presStyleIdx="3" presStyleCnt="4"/>
      <dgm:spPr/>
    </dgm:pt>
    <dgm:pt modelId="{0AFE9A87-638D-437F-9E98-32395BA71117}" type="pres">
      <dgm:prSet presAssocID="{B514EC45-9A6F-40E7-A14F-B3A39EED0EA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7C58DF70-F259-45A3-9FE0-8EF73ED207B0}" type="pres">
      <dgm:prSet presAssocID="{B514EC45-9A6F-40E7-A14F-B3A39EED0EAA}" presName="spaceRect" presStyleCnt="0"/>
      <dgm:spPr/>
    </dgm:pt>
    <dgm:pt modelId="{9FC0E3D2-BBE6-42FE-A3B8-D43329E696CC}" type="pres">
      <dgm:prSet presAssocID="{B514EC45-9A6F-40E7-A14F-B3A39EED0EA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9C76101-BB62-49DC-BB4D-2558564B99D3}" type="presOf" srcId="{B563ED18-C9D9-459F-9C2C-BD77E3ED23C3}" destId="{A9658E71-C9CA-44DC-8255-93349D8BCD4C}" srcOrd="0" destOrd="0" presId="urn:microsoft.com/office/officeart/2018/5/layout/IconCircleLabelList"/>
    <dgm:cxn modelId="{E468CD6B-A7A6-4D27-8520-43FD78FE4AFC}" srcId="{CF901148-9A9D-4E48-A296-B517A1B8A461}" destId="{10C23FF4-D34B-4DA9-B780-5ACD288A8FEA}" srcOrd="0" destOrd="0" parTransId="{6DD44D08-4790-4E03-A173-5EBB27EC685F}" sibTransId="{24D1C0BA-5D99-4B2A-8125-5788F1FA26D9}"/>
    <dgm:cxn modelId="{99EBD24C-A890-460D-A427-87C78F68C64C}" srcId="{CF901148-9A9D-4E48-A296-B517A1B8A461}" destId="{A137AD89-DC5D-4572-91BA-0AE8D3A74F08}" srcOrd="1" destOrd="0" parTransId="{6B4E7468-C589-4605-870E-5B942F0241B0}" sibTransId="{0574F6F0-D635-49FE-A520-1815D0B3D071}"/>
    <dgm:cxn modelId="{814E447A-6CE5-4A11-880E-DE8B7BEFF44A}" srcId="{CF901148-9A9D-4E48-A296-B517A1B8A461}" destId="{B514EC45-9A6F-40E7-A14F-B3A39EED0EAA}" srcOrd="3" destOrd="0" parTransId="{9330882E-AEAD-4372-B358-594F2516C8B5}" sibTransId="{00C50760-94E8-4049-A970-E908645DDDFB}"/>
    <dgm:cxn modelId="{1C30368C-3E9E-4975-9EAC-F138593524C2}" srcId="{CF901148-9A9D-4E48-A296-B517A1B8A461}" destId="{B563ED18-C9D9-459F-9C2C-BD77E3ED23C3}" srcOrd="2" destOrd="0" parTransId="{874EFCEB-93A7-48A2-9A91-B06E61BFD249}" sibTransId="{990EE370-AD5F-4220-A2E3-F76E5A2208EC}"/>
    <dgm:cxn modelId="{A6BD0BB9-B55D-4ED9-ABED-683330ADD11E}" type="presOf" srcId="{A137AD89-DC5D-4572-91BA-0AE8D3A74F08}" destId="{D0945CFD-325D-44A3-96F3-E0C25E9BB4B4}" srcOrd="0" destOrd="0" presId="urn:microsoft.com/office/officeart/2018/5/layout/IconCircleLabelList"/>
    <dgm:cxn modelId="{29FD93C4-CBBC-45D3-9FEE-E9459B0A981C}" type="presOf" srcId="{CF901148-9A9D-4E48-A296-B517A1B8A461}" destId="{8DAA7894-56F9-45F2-AB58-CE0A5D72F069}" srcOrd="0" destOrd="0" presId="urn:microsoft.com/office/officeart/2018/5/layout/IconCircleLabelList"/>
    <dgm:cxn modelId="{1A20E6FB-CF5E-41E3-9316-6FBA5F1D9701}" type="presOf" srcId="{10C23FF4-D34B-4DA9-B780-5ACD288A8FEA}" destId="{86D6ACD3-B188-4449-95F3-14AE0CBB27DA}" srcOrd="0" destOrd="0" presId="urn:microsoft.com/office/officeart/2018/5/layout/IconCircleLabelList"/>
    <dgm:cxn modelId="{411E49FC-5B26-41A8-BC89-16F05169F95A}" type="presOf" srcId="{B514EC45-9A6F-40E7-A14F-B3A39EED0EAA}" destId="{9FC0E3D2-BBE6-42FE-A3B8-D43329E696CC}" srcOrd="0" destOrd="0" presId="urn:microsoft.com/office/officeart/2018/5/layout/IconCircleLabelList"/>
    <dgm:cxn modelId="{A8D05B7F-58E7-4A63-8E8D-62DE41116127}" type="presParOf" srcId="{8DAA7894-56F9-45F2-AB58-CE0A5D72F069}" destId="{86BD9290-C27A-4E20-BA10-F26B28696262}" srcOrd="0" destOrd="0" presId="urn:microsoft.com/office/officeart/2018/5/layout/IconCircleLabelList"/>
    <dgm:cxn modelId="{60AEBD62-5AEB-4894-8D19-42EF871DAE37}" type="presParOf" srcId="{86BD9290-C27A-4E20-BA10-F26B28696262}" destId="{880434DD-462B-4951-B35D-FEE152873460}" srcOrd="0" destOrd="0" presId="urn:microsoft.com/office/officeart/2018/5/layout/IconCircleLabelList"/>
    <dgm:cxn modelId="{427F1F4A-7329-4E80-A987-ECC8C21F16F2}" type="presParOf" srcId="{86BD9290-C27A-4E20-BA10-F26B28696262}" destId="{BB13AE46-7191-48CB-ABF2-75B9D3F0E1D3}" srcOrd="1" destOrd="0" presId="urn:microsoft.com/office/officeart/2018/5/layout/IconCircleLabelList"/>
    <dgm:cxn modelId="{895B9A6B-49A3-4D54-99F1-C2BE6CC30251}" type="presParOf" srcId="{86BD9290-C27A-4E20-BA10-F26B28696262}" destId="{71723C81-A07C-4752-BDB9-6B81A06B1CC2}" srcOrd="2" destOrd="0" presId="urn:microsoft.com/office/officeart/2018/5/layout/IconCircleLabelList"/>
    <dgm:cxn modelId="{1149D2D9-F36B-4583-B4DD-7AE3B16CC1AB}" type="presParOf" srcId="{86BD9290-C27A-4E20-BA10-F26B28696262}" destId="{86D6ACD3-B188-4449-95F3-14AE0CBB27DA}" srcOrd="3" destOrd="0" presId="urn:microsoft.com/office/officeart/2018/5/layout/IconCircleLabelList"/>
    <dgm:cxn modelId="{C14FD58C-EF52-4CF5-B252-224835A62BCF}" type="presParOf" srcId="{8DAA7894-56F9-45F2-AB58-CE0A5D72F069}" destId="{98E3DD23-92AF-43A9-ACF1-3E9E044308D5}" srcOrd="1" destOrd="0" presId="urn:microsoft.com/office/officeart/2018/5/layout/IconCircleLabelList"/>
    <dgm:cxn modelId="{786F2096-B981-4EEC-B93C-6789B673B908}" type="presParOf" srcId="{8DAA7894-56F9-45F2-AB58-CE0A5D72F069}" destId="{B5C1B3D0-8E60-4EED-8BEC-079B5F130B79}" srcOrd="2" destOrd="0" presId="urn:microsoft.com/office/officeart/2018/5/layout/IconCircleLabelList"/>
    <dgm:cxn modelId="{54681A6D-F5F7-462E-94A2-7B071806DEC3}" type="presParOf" srcId="{B5C1B3D0-8E60-4EED-8BEC-079B5F130B79}" destId="{862E3C47-E921-40E1-A9F5-5595128F8B5D}" srcOrd="0" destOrd="0" presId="urn:microsoft.com/office/officeart/2018/5/layout/IconCircleLabelList"/>
    <dgm:cxn modelId="{6BF5439B-BB0B-4CC0-97A7-6FE7C511A416}" type="presParOf" srcId="{B5C1B3D0-8E60-4EED-8BEC-079B5F130B79}" destId="{D1E57CD2-2481-4DD7-A506-02B055A9E5F7}" srcOrd="1" destOrd="0" presId="urn:microsoft.com/office/officeart/2018/5/layout/IconCircleLabelList"/>
    <dgm:cxn modelId="{A9E4F95D-59AF-4023-AA5F-9F5A5E77843C}" type="presParOf" srcId="{B5C1B3D0-8E60-4EED-8BEC-079B5F130B79}" destId="{AC42DED2-6DCC-4DB4-9164-5A3ADA5ED078}" srcOrd="2" destOrd="0" presId="urn:microsoft.com/office/officeart/2018/5/layout/IconCircleLabelList"/>
    <dgm:cxn modelId="{5CA15729-4BE8-4F56-87E5-DF972DF087F0}" type="presParOf" srcId="{B5C1B3D0-8E60-4EED-8BEC-079B5F130B79}" destId="{D0945CFD-325D-44A3-96F3-E0C25E9BB4B4}" srcOrd="3" destOrd="0" presId="urn:microsoft.com/office/officeart/2018/5/layout/IconCircleLabelList"/>
    <dgm:cxn modelId="{B62C0010-022D-4FAF-90A9-1D1ED5D13D3D}" type="presParOf" srcId="{8DAA7894-56F9-45F2-AB58-CE0A5D72F069}" destId="{B945980E-9D73-4FEC-B146-90E278C14F0B}" srcOrd="3" destOrd="0" presId="urn:microsoft.com/office/officeart/2018/5/layout/IconCircleLabelList"/>
    <dgm:cxn modelId="{D447348A-A1EA-493E-88E1-EB7DE979BDAE}" type="presParOf" srcId="{8DAA7894-56F9-45F2-AB58-CE0A5D72F069}" destId="{DFEB7854-F23C-4524-97E3-DD49BF387072}" srcOrd="4" destOrd="0" presId="urn:microsoft.com/office/officeart/2018/5/layout/IconCircleLabelList"/>
    <dgm:cxn modelId="{752175A4-0A0E-407B-8C0B-49EB64BF4CF3}" type="presParOf" srcId="{DFEB7854-F23C-4524-97E3-DD49BF387072}" destId="{C88DA7F3-8993-4DF0-B79D-4F3EA1CE8746}" srcOrd="0" destOrd="0" presId="urn:microsoft.com/office/officeart/2018/5/layout/IconCircleLabelList"/>
    <dgm:cxn modelId="{56EEB3DF-BED0-4DC8-83F2-02D6A557DE2E}" type="presParOf" srcId="{DFEB7854-F23C-4524-97E3-DD49BF387072}" destId="{D2AFD033-61B3-45BB-879F-B7CB2D9D3EFB}" srcOrd="1" destOrd="0" presId="urn:microsoft.com/office/officeart/2018/5/layout/IconCircleLabelList"/>
    <dgm:cxn modelId="{60E30300-C58E-4629-A583-737C201C6E83}" type="presParOf" srcId="{DFEB7854-F23C-4524-97E3-DD49BF387072}" destId="{176C3B35-83C3-49AB-85E1-E71B450CF1D1}" srcOrd="2" destOrd="0" presId="urn:microsoft.com/office/officeart/2018/5/layout/IconCircleLabelList"/>
    <dgm:cxn modelId="{A4DAB9E3-0526-42F4-9A75-874F403526DE}" type="presParOf" srcId="{DFEB7854-F23C-4524-97E3-DD49BF387072}" destId="{A9658E71-C9CA-44DC-8255-93349D8BCD4C}" srcOrd="3" destOrd="0" presId="urn:microsoft.com/office/officeart/2018/5/layout/IconCircleLabelList"/>
    <dgm:cxn modelId="{3F564520-C8C8-4D3E-BED9-54C12C953BAE}" type="presParOf" srcId="{8DAA7894-56F9-45F2-AB58-CE0A5D72F069}" destId="{E0B7652F-0751-4092-B0C6-0EC9CDE8E17A}" srcOrd="5" destOrd="0" presId="urn:microsoft.com/office/officeart/2018/5/layout/IconCircleLabelList"/>
    <dgm:cxn modelId="{326A7105-4DE0-440D-B1CF-D79A17292216}" type="presParOf" srcId="{8DAA7894-56F9-45F2-AB58-CE0A5D72F069}" destId="{6D646E80-4130-4A6A-9AA4-04270D460CBD}" srcOrd="6" destOrd="0" presId="urn:microsoft.com/office/officeart/2018/5/layout/IconCircleLabelList"/>
    <dgm:cxn modelId="{B8F78EAB-776A-40A3-A77E-89948283EDD0}" type="presParOf" srcId="{6D646E80-4130-4A6A-9AA4-04270D460CBD}" destId="{38634AD4-98E1-415E-9460-3CB832B0C8C0}" srcOrd="0" destOrd="0" presId="urn:microsoft.com/office/officeart/2018/5/layout/IconCircleLabelList"/>
    <dgm:cxn modelId="{D478E938-AE97-459E-8BC6-E67F5FF4A585}" type="presParOf" srcId="{6D646E80-4130-4A6A-9AA4-04270D460CBD}" destId="{0AFE9A87-638D-437F-9E98-32395BA71117}" srcOrd="1" destOrd="0" presId="urn:microsoft.com/office/officeart/2018/5/layout/IconCircleLabelList"/>
    <dgm:cxn modelId="{74DA974B-D754-4E52-A45B-E88D8D3E5488}" type="presParOf" srcId="{6D646E80-4130-4A6A-9AA4-04270D460CBD}" destId="{7C58DF70-F259-45A3-9FE0-8EF73ED207B0}" srcOrd="2" destOrd="0" presId="urn:microsoft.com/office/officeart/2018/5/layout/IconCircleLabelList"/>
    <dgm:cxn modelId="{9BC7B62C-0FEB-423A-991E-86E85DCB6ECD}" type="presParOf" srcId="{6D646E80-4130-4A6A-9AA4-04270D460CBD}" destId="{9FC0E3D2-BBE6-42FE-A3B8-D43329E696C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B45154-9D26-4572-A829-EA96650E2A0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8C8558-0281-496D-97DC-354BA12CD3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Voting Validation:</a:t>
          </a:r>
          <a:r>
            <a:rPr lang="en-US"/>
            <a:t> Ensure votes are correctly recorded and updated in the database.</a:t>
          </a:r>
        </a:p>
      </dgm:t>
    </dgm:pt>
    <dgm:pt modelId="{1F17C73D-0306-4E0C-A8B0-2FC1627F7C3D}" type="parTrans" cxnId="{17831684-C415-409C-9ECE-31748F244790}">
      <dgm:prSet/>
      <dgm:spPr/>
      <dgm:t>
        <a:bodyPr/>
        <a:lstStyle/>
        <a:p>
          <a:endParaRPr lang="en-US"/>
        </a:p>
      </dgm:t>
    </dgm:pt>
    <dgm:pt modelId="{D522A2DA-9E2A-44E3-97C8-4CD84B635EA4}" type="sibTrans" cxnId="{17831684-C415-409C-9ECE-31748F244790}">
      <dgm:prSet/>
      <dgm:spPr/>
      <dgm:t>
        <a:bodyPr/>
        <a:lstStyle/>
        <a:p>
          <a:endParaRPr lang="en-US"/>
        </a:p>
      </dgm:t>
    </dgm:pt>
    <dgm:pt modelId="{D030BCAA-6CBE-4CBE-8C56-D2306A39BC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Topic Submission:</a:t>
          </a:r>
          <a:r>
            <a:rPr lang="en-US"/>
            <a:t> Verify that new topics are correctly submitted and displayed.</a:t>
          </a:r>
        </a:p>
      </dgm:t>
    </dgm:pt>
    <dgm:pt modelId="{649A09A6-2D2B-4542-9EA0-940990D1799C}" type="parTrans" cxnId="{7B84E33F-B573-4E74-ADA3-E484B9077863}">
      <dgm:prSet/>
      <dgm:spPr/>
      <dgm:t>
        <a:bodyPr/>
        <a:lstStyle/>
        <a:p>
          <a:endParaRPr lang="en-US"/>
        </a:p>
      </dgm:t>
    </dgm:pt>
    <dgm:pt modelId="{2C2E4CCC-1247-480E-8994-DC5C40B13C3B}" type="sibTrans" cxnId="{7B84E33F-B573-4E74-ADA3-E484B9077863}">
      <dgm:prSet/>
      <dgm:spPr/>
      <dgm:t>
        <a:bodyPr/>
        <a:lstStyle/>
        <a:p>
          <a:endParaRPr lang="en-US"/>
        </a:p>
      </dgm:t>
    </dgm:pt>
    <dgm:pt modelId="{5C3DD13B-C72A-4600-8AE7-AF3CBC46C2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Feedback Submission:</a:t>
          </a:r>
          <a:r>
            <a:rPr lang="en-US"/>
            <a:t> Check that feedback is stored accurately and visible to other users.</a:t>
          </a:r>
        </a:p>
      </dgm:t>
    </dgm:pt>
    <dgm:pt modelId="{330B4B77-455F-472B-AB07-4C06A53ED5EF}" type="parTrans" cxnId="{2DDDA15E-4B6D-4836-80D4-48C8B8AAE75D}">
      <dgm:prSet/>
      <dgm:spPr/>
      <dgm:t>
        <a:bodyPr/>
        <a:lstStyle/>
        <a:p>
          <a:endParaRPr lang="en-US"/>
        </a:p>
      </dgm:t>
    </dgm:pt>
    <dgm:pt modelId="{8810A6EE-C6CF-4796-8E11-E61A297BC395}" type="sibTrans" cxnId="{2DDDA15E-4B6D-4836-80D4-48C8B8AAE75D}">
      <dgm:prSet/>
      <dgm:spPr/>
      <dgm:t>
        <a:bodyPr/>
        <a:lstStyle/>
        <a:p>
          <a:endParaRPr lang="en-US"/>
        </a:p>
      </dgm:t>
    </dgm:pt>
    <dgm:pt modelId="{A63E995F-AFBC-4B5B-AD4C-CC33068A67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Error Handling:</a:t>
          </a:r>
          <a:r>
            <a:rPr lang="en-US"/>
            <a:t> Test how the system handles errors and edge cases, ensuring stability.</a:t>
          </a:r>
        </a:p>
      </dgm:t>
    </dgm:pt>
    <dgm:pt modelId="{9A248272-9434-4C33-804D-B929C3ED5D0F}" type="parTrans" cxnId="{8BD8D5FF-BD85-471C-9B5A-306187850D66}">
      <dgm:prSet/>
      <dgm:spPr/>
      <dgm:t>
        <a:bodyPr/>
        <a:lstStyle/>
        <a:p>
          <a:endParaRPr lang="en-US"/>
        </a:p>
      </dgm:t>
    </dgm:pt>
    <dgm:pt modelId="{DF8330A9-4EF5-4A26-8A33-5CAED612F251}" type="sibTrans" cxnId="{8BD8D5FF-BD85-471C-9B5A-306187850D66}">
      <dgm:prSet/>
      <dgm:spPr/>
      <dgm:t>
        <a:bodyPr/>
        <a:lstStyle/>
        <a:p>
          <a:endParaRPr lang="en-US"/>
        </a:p>
      </dgm:t>
    </dgm:pt>
    <dgm:pt modelId="{3F01E999-9BAC-4A33-B33B-86E60BFE886E}" type="pres">
      <dgm:prSet presAssocID="{FCB45154-9D26-4572-A829-EA96650E2A09}" presName="root" presStyleCnt="0">
        <dgm:presLayoutVars>
          <dgm:dir/>
          <dgm:resizeHandles val="exact"/>
        </dgm:presLayoutVars>
      </dgm:prSet>
      <dgm:spPr/>
    </dgm:pt>
    <dgm:pt modelId="{43CFC474-B9DE-410E-ADFD-5C34BC39FC98}" type="pres">
      <dgm:prSet presAssocID="{B58C8558-0281-496D-97DC-354BA12CD392}" presName="compNode" presStyleCnt="0"/>
      <dgm:spPr/>
    </dgm:pt>
    <dgm:pt modelId="{2865FF25-A98D-497A-A7DE-46DF60618065}" type="pres">
      <dgm:prSet presAssocID="{B58C8558-0281-496D-97DC-354BA12CD392}" presName="bgRect" presStyleLbl="bgShp" presStyleIdx="0" presStyleCnt="4"/>
      <dgm:spPr/>
    </dgm:pt>
    <dgm:pt modelId="{CC7F2864-6506-4E82-84A8-5A31E240B3ED}" type="pres">
      <dgm:prSet presAssocID="{B58C8558-0281-496D-97DC-354BA12CD39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C3D1D78-AC1E-45CB-A645-8B0B360904EC}" type="pres">
      <dgm:prSet presAssocID="{B58C8558-0281-496D-97DC-354BA12CD392}" presName="spaceRect" presStyleCnt="0"/>
      <dgm:spPr/>
    </dgm:pt>
    <dgm:pt modelId="{203C0DC2-3702-4DD9-A771-D325A9871432}" type="pres">
      <dgm:prSet presAssocID="{B58C8558-0281-496D-97DC-354BA12CD392}" presName="parTx" presStyleLbl="revTx" presStyleIdx="0" presStyleCnt="4">
        <dgm:presLayoutVars>
          <dgm:chMax val="0"/>
          <dgm:chPref val="0"/>
        </dgm:presLayoutVars>
      </dgm:prSet>
      <dgm:spPr/>
    </dgm:pt>
    <dgm:pt modelId="{4EE3FB52-59D4-4719-8DDC-5102D2F43FA7}" type="pres">
      <dgm:prSet presAssocID="{D522A2DA-9E2A-44E3-97C8-4CD84B635EA4}" presName="sibTrans" presStyleCnt="0"/>
      <dgm:spPr/>
    </dgm:pt>
    <dgm:pt modelId="{2619C0F0-7B78-4B62-AEAF-939A1DD95E1E}" type="pres">
      <dgm:prSet presAssocID="{D030BCAA-6CBE-4CBE-8C56-D2306A39BC47}" presName="compNode" presStyleCnt="0"/>
      <dgm:spPr/>
    </dgm:pt>
    <dgm:pt modelId="{5119DF0A-29A2-4700-8AA7-DD0F117EDBED}" type="pres">
      <dgm:prSet presAssocID="{D030BCAA-6CBE-4CBE-8C56-D2306A39BC47}" presName="bgRect" presStyleLbl="bgShp" presStyleIdx="1" presStyleCnt="4"/>
      <dgm:spPr/>
    </dgm:pt>
    <dgm:pt modelId="{61466534-0B6A-48A6-BD0A-B5310E6E631B}" type="pres">
      <dgm:prSet presAssocID="{D030BCAA-6CBE-4CBE-8C56-D2306A39BC4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8A0A464-74D7-4917-A6AA-4976240137EE}" type="pres">
      <dgm:prSet presAssocID="{D030BCAA-6CBE-4CBE-8C56-D2306A39BC47}" presName="spaceRect" presStyleCnt="0"/>
      <dgm:spPr/>
    </dgm:pt>
    <dgm:pt modelId="{C8C86217-A0E1-42EE-AB8C-CCBB0DA67BBE}" type="pres">
      <dgm:prSet presAssocID="{D030BCAA-6CBE-4CBE-8C56-D2306A39BC47}" presName="parTx" presStyleLbl="revTx" presStyleIdx="1" presStyleCnt="4">
        <dgm:presLayoutVars>
          <dgm:chMax val="0"/>
          <dgm:chPref val="0"/>
        </dgm:presLayoutVars>
      </dgm:prSet>
      <dgm:spPr/>
    </dgm:pt>
    <dgm:pt modelId="{FEE7DE4A-DE7D-426B-9965-FF5AB4C7B306}" type="pres">
      <dgm:prSet presAssocID="{2C2E4CCC-1247-480E-8994-DC5C40B13C3B}" presName="sibTrans" presStyleCnt="0"/>
      <dgm:spPr/>
    </dgm:pt>
    <dgm:pt modelId="{6A882C4D-8A0D-41DC-A226-CE3D3B5F5363}" type="pres">
      <dgm:prSet presAssocID="{5C3DD13B-C72A-4600-8AE7-AF3CBC46C24E}" presName="compNode" presStyleCnt="0"/>
      <dgm:spPr/>
    </dgm:pt>
    <dgm:pt modelId="{AC7C1178-78FD-441C-AAD3-D294223225DC}" type="pres">
      <dgm:prSet presAssocID="{5C3DD13B-C72A-4600-8AE7-AF3CBC46C24E}" presName="bgRect" presStyleLbl="bgShp" presStyleIdx="2" presStyleCnt="4"/>
      <dgm:spPr/>
    </dgm:pt>
    <dgm:pt modelId="{B1B95D4C-24DA-44DE-8E8A-9F7658D52BA2}" type="pres">
      <dgm:prSet presAssocID="{5C3DD13B-C72A-4600-8AE7-AF3CBC46C24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991C3ADA-F51E-4ED0-9A08-533134D7D120}" type="pres">
      <dgm:prSet presAssocID="{5C3DD13B-C72A-4600-8AE7-AF3CBC46C24E}" presName="spaceRect" presStyleCnt="0"/>
      <dgm:spPr/>
    </dgm:pt>
    <dgm:pt modelId="{3DE72F33-3FDB-43A0-862A-92C8FEF7FB3A}" type="pres">
      <dgm:prSet presAssocID="{5C3DD13B-C72A-4600-8AE7-AF3CBC46C24E}" presName="parTx" presStyleLbl="revTx" presStyleIdx="2" presStyleCnt="4">
        <dgm:presLayoutVars>
          <dgm:chMax val="0"/>
          <dgm:chPref val="0"/>
        </dgm:presLayoutVars>
      </dgm:prSet>
      <dgm:spPr/>
    </dgm:pt>
    <dgm:pt modelId="{C48965FA-9D78-44BD-933C-511691D19342}" type="pres">
      <dgm:prSet presAssocID="{8810A6EE-C6CF-4796-8E11-E61A297BC395}" presName="sibTrans" presStyleCnt="0"/>
      <dgm:spPr/>
    </dgm:pt>
    <dgm:pt modelId="{EE4BC910-36E8-417C-A12B-7CF9E868D8BA}" type="pres">
      <dgm:prSet presAssocID="{A63E995F-AFBC-4B5B-AD4C-CC33068A675F}" presName="compNode" presStyleCnt="0"/>
      <dgm:spPr/>
    </dgm:pt>
    <dgm:pt modelId="{5D7CC996-2D56-44C5-9EBF-D6D1B424A4F6}" type="pres">
      <dgm:prSet presAssocID="{A63E995F-AFBC-4B5B-AD4C-CC33068A675F}" presName="bgRect" presStyleLbl="bgShp" presStyleIdx="3" presStyleCnt="4"/>
      <dgm:spPr/>
    </dgm:pt>
    <dgm:pt modelId="{1D78F37A-A574-431F-B2E0-63E55AE0EF3B}" type="pres">
      <dgm:prSet presAssocID="{A63E995F-AFBC-4B5B-AD4C-CC33068A675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0B6544F2-C11E-42AC-A724-62F6497D7BA0}" type="pres">
      <dgm:prSet presAssocID="{A63E995F-AFBC-4B5B-AD4C-CC33068A675F}" presName="spaceRect" presStyleCnt="0"/>
      <dgm:spPr/>
    </dgm:pt>
    <dgm:pt modelId="{5537D7D7-D012-47D6-ACE5-5AA58562305C}" type="pres">
      <dgm:prSet presAssocID="{A63E995F-AFBC-4B5B-AD4C-CC33068A675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B84E33F-B573-4E74-ADA3-E484B9077863}" srcId="{FCB45154-9D26-4572-A829-EA96650E2A09}" destId="{D030BCAA-6CBE-4CBE-8C56-D2306A39BC47}" srcOrd="1" destOrd="0" parTransId="{649A09A6-2D2B-4542-9EA0-940990D1799C}" sibTransId="{2C2E4CCC-1247-480E-8994-DC5C40B13C3B}"/>
    <dgm:cxn modelId="{2DDDA15E-4B6D-4836-80D4-48C8B8AAE75D}" srcId="{FCB45154-9D26-4572-A829-EA96650E2A09}" destId="{5C3DD13B-C72A-4600-8AE7-AF3CBC46C24E}" srcOrd="2" destOrd="0" parTransId="{330B4B77-455F-472B-AB07-4C06A53ED5EF}" sibTransId="{8810A6EE-C6CF-4796-8E11-E61A297BC395}"/>
    <dgm:cxn modelId="{0FF54941-5E0D-4A4D-8E29-4853BB85D209}" type="presOf" srcId="{5C3DD13B-C72A-4600-8AE7-AF3CBC46C24E}" destId="{3DE72F33-3FDB-43A0-862A-92C8FEF7FB3A}" srcOrd="0" destOrd="0" presId="urn:microsoft.com/office/officeart/2018/2/layout/IconVerticalSolidList"/>
    <dgm:cxn modelId="{4E6B7347-253C-4903-A81D-6ABED0FF723F}" type="presOf" srcId="{FCB45154-9D26-4572-A829-EA96650E2A09}" destId="{3F01E999-9BAC-4A33-B33B-86E60BFE886E}" srcOrd="0" destOrd="0" presId="urn:microsoft.com/office/officeart/2018/2/layout/IconVerticalSolidList"/>
    <dgm:cxn modelId="{ABB25A71-9B67-41E1-B2EF-C09FA256E023}" type="presOf" srcId="{A63E995F-AFBC-4B5B-AD4C-CC33068A675F}" destId="{5537D7D7-D012-47D6-ACE5-5AA58562305C}" srcOrd="0" destOrd="0" presId="urn:microsoft.com/office/officeart/2018/2/layout/IconVerticalSolidList"/>
    <dgm:cxn modelId="{17831684-C415-409C-9ECE-31748F244790}" srcId="{FCB45154-9D26-4572-A829-EA96650E2A09}" destId="{B58C8558-0281-496D-97DC-354BA12CD392}" srcOrd="0" destOrd="0" parTransId="{1F17C73D-0306-4E0C-A8B0-2FC1627F7C3D}" sibTransId="{D522A2DA-9E2A-44E3-97C8-4CD84B635EA4}"/>
    <dgm:cxn modelId="{5D5C3596-6EC7-44FE-903A-B606E21C67AE}" type="presOf" srcId="{D030BCAA-6CBE-4CBE-8C56-D2306A39BC47}" destId="{C8C86217-A0E1-42EE-AB8C-CCBB0DA67BBE}" srcOrd="0" destOrd="0" presId="urn:microsoft.com/office/officeart/2018/2/layout/IconVerticalSolidList"/>
    <dgm:cxn modelId="{E06422DF-AACC-41B1-ADAF-5AEC8917A964}" type="presOf" srcId="{B58C8558-0281-496D-97DC-354BA12CD392}" destId="{203C0DC2-3702-4DD9-A771-D325A9871432}" srcOrd="0" destOrd="0" presId="urn:microsoft.com/office/officeart/2018/2/layout/IconVerticalSolidList"/>
    <dgm:cxn modelId="{8BD8D5FF-BD85-471C-9B5A-306187850D66}" srcId="{FCB45154-9D26-4572-A829-EA96650E2A09}" destId="{A63E995F-AFBC-4B5B-AD4C-CC33068A675F}" srcOrd="3" destOrd="0" parTransId="{9A248272-9434-4C33-804D-B929C3ED5D0F}" sibTransId="{DF8330A9-4EF5-4A26-8A33-5CAED612F251}"/>
    <dgm:cxn modelId="{11728A7D-F302-4047-BA76-088663D97566}" type="presParOf" srcId="{3F01E999-9BAC-4A33-B33B-86E60BFE886E}" destId="{43CFC474-B9DE-410E-ADFD-5C34BC39FC98}" srcOrd="0" destOrd="0" presId="urn:microsoft.com/office/officeart/2018/2/layout/IconVerticalSolidList"/>
    <dgm:cxn modelId="{85CCE954-7168-40C1-A5C4-D45E9B0A28F7}" type="presParOf" srcId="{43CFC474-B9DE-410E-ADFD-5C34BC39FC98}" destId="{2865FF25-A98D-497A-A7DE-46DF60618065}" srcOrd="0" destOrd="0" presId="urn:microsoft.com/office/officeart/2018/2/layout/IconVerticalSolidList"/>
    <dgm:cxn modelId="{E175608A-D521-4A7F-9CB7-4CD58ADD74FB}" type="presParOf" srcId="{43CFC474-B9DE-410E-ADFD-5C34BC39FC98}" destId="{CC7F2864-6506-4E82-84A8-5A31E240B3ED}" srcOrd="1" destOrd="0" presId="urn:microsoft.com/office/officeart/2018/2/layout/IconVerticalSolidList"/>
    <dgm:cxn modelId="{19B6C4A4-7351-42C8-84F1-986BCBEF220A}" type="presParOf" srcId="{43CFC474-B9DE-410E-ADFD-5C34BC39FC98}" destId="{1C3D1D78-AC1E-45CB-A645-8B0B360904EC}" srcOrd="2" destOrd="0" presId="urn:microsoft.com/office/officeart/2018/2/layout/IconVerticalSolidList"/>
    <dgm:cxn modelId="{4E59B1AF-55B6-4AB2-979A-87FA0E14E168}" type="presParOf" srcId="{43CFC474-B9DE-410E-ADFD-5C34BC39FC98}" destId="{203C0DC2-3702-4DD9-A771-D325A9871432}" srcOrd="3" destOrd="0" presId="urn:microsoft.com/office/officeart/2018/2/layout/IconVerticalSolidList"/>
    <dgm:cxn modelId="{82807BA7-40DD-44C0-9B21-B71361D339B2}" type="presParOf" srcId="{3F01E999-9BAC-4A33-B33B-86E60BFE886E}" destId="{4EE3FB52-59D4-4719-8DDC-5102D2F43FA7}" srcOrd="1" destOrd="0" presId="urn:microsoft.com/office/officeart/2018/2/layout/IconVerticalSolidList"/>
    <dgm:cxn modelId="{EAD33104-3E9C-48CB-95DF-E7EE01977266}" type="presParOf" srcId="{3F01E999-9BAC-4A33-B33B-86E60BFE886E}" destId="{2619C0F0-7B78-4B62-AEAF-939A1DD95E1E}" srcOrd="2" destOrd="0" presId="urn:microsoft.com/office/officeart/2018/2/layout/IconVerticalSolidList"/>
    <dgm:cxn modelId="{7632BDAB-4455-4641-A3CD-684AD2111387}" type="presParOf" srcId="{2619C0F0-7B78-4B62-AEAF-939A1DD95E1E}" destId="{5119DF0A-29A2-4700-8AA7-DD0F117EDBED}" srcOrd="0" destOrd="0" presId="urn:microsoft.com/office/officeart/2018/2/layout/IconVerticalSolidList"/>
    <dgm:cxn modelId="{526189B5-B7CA-47BB-8698-2A51CF5891F5}" type="presParOf" srcId="{2619C0F0-7B78-4B62-AEAF-939A1DD95E1E}" destId="{61466534-0B6A-48A6-BD0A-B5310E6E631B}" srcOrd="1" destOrd="0" presId="urn:microsoft.com/office/officeart/2018/2/layout/IconVerticalSolidList"/>
    <dgm:cxn modelId="{12C98803-032F-4AE8-A0BF-71BF58F35ADF}" type="presParOf" srcId="{2619C0F0-7B78-4B62-AEAF-939A1DD95E1E}" destId="{18A0A464-74D7-4917-A6AA-4976240137EE}" srcOrd="2" destOrd="0" presId="urn:microsoft.com/office/officeart/2018/2/layout/IconVerticalSolidList"/>
    <dgm:cxn modelId="{DFE5E951-C3E3-4DB3-81B5-761F3B896615}" type="presParOf" srcId="{2619C0F0-7B78-4B62-AEAF-939A1DD95E1E}" destId="{C8C86217-A0E1-42EE-AB8C-CCBB0DA67BBE}" srcOrd="3" destOrd="0" presId="urn:microsoft.com/office/officeart/2018/2/layout/IconVerticalSolidList"/>
    <dgm:cxn modelId="{CB505A54-D09F-405F-985D-E10F15BBD648}" type="presParOf" srcId="{3F01E999-9BAC-4A33-B33B-86E60BFE886E}" destId="{FEE7DE4A-DE7D-426B-9965-FF5AB4C7B306}" srcOrd="3" destOrd="0" presId="urn:microsoft.com/office/officeart/2018/2/layout/IconVerticalSolidList"/>
    <dgm:cxn modelId="{9657A439-C785-4099-B9BA-EF17608EDEE3}" type="presParOf" srcId="{3F01E999-9BAC-4A33-B33B-86E60BFE886E}" destId="{6A882C4D-8A0D-41DC-A226-CE3D3B5F5363}" srcOrd="4" destOrd="0" presId="urn:microsoft.com/office/officeart/2018/2/layout/IconVerticalSolidList"/>
    <dgm:cxn modelId="{001251A2-A418-4D1D-9CD2-1A717DEB3083}" type="presParOf" srcId="{6A882C4D-8A0D-41DC-A226-CE3D3B5F5363}" destId="{AC7C1178-78FD-441C-AAD3-D294223225DC}" srcOrd="0" destOrd="0" presId="urn:microsoft.com/office/officeart/2018/2/layout/IconVerticalSolidList"/>
    <dgm:cxn modelId="{CB624565-7685-4474-A7C7-7700AA58A884}" type="presParOf" srcId="{6A882C4D-8A0D-41DC-A226-CE3D3B5F5363}" destId="{B1B95D4C-24DA-44DE-8E8A-9F7658D52BA2}" srcOrd="1" destOrd="0" presId="urn:microsoft.com/office/officeart/2018/2/layout/IconVerticalSolidList"/>
    <dgm:cxn modelId="{3994C89F-928B-4EE4-A8ED-CC8D6F7E0465}" type="presParOf" srcId="{6A882C4D-8A0D-41DC-A226-CE3D3B5F5363}" destId="{991C3ADA-F51E-4ED0-9A08-533134D7D120}" srcOrd="2" destOrd="0" presId="urn:microsoft.com/office/officeart/2018/2/layout/IconVerticalSolidList"/>
    <dgm:cxn modelId="{1E5FC8A7-2E9C-4AD0-87E0-0B9518B138B1}" type="presParOf" srcId="{6A882C4D-8A0D-41DC-A226-CE3D3B5F5363}" destId="{3DE72F33-3FDB-43A0-862A-92C8FEF7FB3A}" srcOrd="3" destOrd="0" presId="urn:microsoft.com/office/officeart/2018/2/layout/IconVerticalSolidList"/>
    <dgm:cxn modelId="{3327F354-F902-41F9-B34F-77402CF1387B}" type="presParOf" srcId="{3F01E999-9BAC-4A33-B33B-86E60BFE886E}" destId="{C48965FA-9D78-44BD-933C-511691D19342}" srcOrd="5" destOrd="0" presId="urn:microsoft.com/office/officeart/2018/2/layout/IconVerticalSolidList"/>
    <dgm:cxn modelId="{DBE05B43-82C2-4A7E-B0A0-239AE619B970}" type="presParOf" srcId="{3F01E999-9BAC-4A33-B33B-86E60BFE886E}" destId="{EE4BC910-36E8-417C-A12B-7CF9E868D8BA}" srcOrd="6" destOrd="0" presId="urn:microsoft.com/office/officeart/2018/2/layout/IconVerticalSolidList"/>
    <dgm:cxn modelId="{B6EE5AF8-FB42-4E5C-B1E4-7B87CE426DB6}" type="presParOf" srcId="{EE4BC910-36E8-417C-A12B-7CF9E868D8BA}" destId="{5D7CC996-2D56-44C5-9EBF-D6D1B424A4F6}" srcOrd="0" destOrd="0" presId="urn:microsoft.com/office/officeart/2018/2/layout/IconVerticalSolidList"/>
    <dgm:cxn modelId="{6DAF69BA-0F6E-4223-81F3-40483053A3D8}" type="presParOf" srcId="{EE4BC910-36E8-417C-A12B-7CF9E868D8BA}" destId="{1D78F37A-A574-431F-B2E0-63E55AE0EF3B}" srcOrd="1" destOrd="0" presId="urn:microsoft.com/office/officeart/2018/2/layout/IconVerticalSolidList"/>
    <dgm:cxn modelId="{F82E341B-34F3-4715-976C-9B3C40D11197}" type="presParOf" srcId="{EE4BC910-36E8-417C-A12B-7CF9E868D8BA}" destId="{0B6544F2-C11E-42AC-A724-62F6497D7BA0}" srcOrd="2" destOrd="0" presId="urn:microsoft.com/office/officeart/2018/2/layout/IconVerticalSolidList"/>
    <dgm:cxn modelId="{CFF6CA65-88E2-4BFA-9C86-B258FA92D5D5}" type="presParOf" srcId="{EE4BC910-36E8-417C-A12B-7CF9E868D8BA}" destId="{5537D7D7-D012-47D6-ACE5-5AA5856230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0434DD-462B-4951-B35D-FEE152873460}">
      <dsp:nvSpPr>
        <dsp:cNvPr id="0" name=""/>
        <dsp:cNvSpPr/>
      </dsp:nvSpPr>
      <dsp:spPr>
        <a:xfrm>
          <a:off x="973190" y="986724"/>
          <a:ext cx="1264141" cy="1264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13AE46-7191-48CB-ABF2-75B9D3F0E1D3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6ACD3-B188-4449-95F3-14AE0CBB27DA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Performance</a:t>
          </a:r>
        </a:p>
      </dsp:txBody>
      <dsp:txXfrm>
        <a:off x="569079" y="2644614"/>
        <a:ext cx="2072362" cy="720000"/>
      </dsp:txXfrm>
    </dsp:sp>
    <dsp:sp modelId="{862E3C47-E921-40E1-A9F5-5595128F8B5D}">
      <dsp:nvSpPr>
        <dsp:cNvPr id="0" name=""/>
        <dsp:cNvSpPr/>
      </dsp:nvSpPr>
      <dsp:spPr>
        <a:xfrm>
          <a:off x="3408216" y="986724"/>
          <a:ext cx="1264141" cy="1264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E57CD2-2481-4DD7-A506-02B055A9E5F7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45CFD-325D-44A3-96F3-E0C25E9BB4B4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Security</a:t>
          </a:r>
        </a:p>
      </dsp:txBody>
      <dsp:txXfrm>
        <a:off x="3004105" y="2644614"/>
        <a:ext cx="2072362" cy="720000"/>
      </dsp:txXfrm>
    </dsp:sp>
    <dsp:sp modelId="{C88DA7F3-8993-4DF0-B79D-4F3EA1CE8746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FD033-61B3-45BB-879F-B7CB2D9D3EFB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658E71-C9CA-44DC-8255-93349D8BCD4C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Usability</a:t>
          </a:r>
        </a:p>
      </dsp:txBody>
      <dsp:txXfrm>
        <a:off x="5439131" y="2644614"/>
        <a:ext cx="2072362" cy="720000"/>
      </dsp:txXfrm>
    </dsp:sp>
    <dsp:sp modelId="{38634AD4-98E1-415E-9460-3CB832B0C8C0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FE9A87-638D-437F-9E98-32395BA71117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C0E3D2-BBE6-42FE-A3B8-D43329E696CC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Reliability</a:t>
          </a:r>
        </a:p>
      </dsp:txBody>
      <dsp:txXfrm>
        <a:off x="7874157" y="2644614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65FF25-A98D-497A-A7DE-46DF60618065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F2864-6506-4E82-84A8-5A31E240B3ED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C0DC2-3702-4DD9-A771-D325A9871432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Voting Validation:</a:t>
          </a:r>
          <a:r>
            <a:rPr lang="en-US" sz="2200" kern="1200"/>
            <a:t> Ensure votes are correctly recorded and updated in the database.</a:t>
          </a:r>
        </a:p>
      </dsp:txBody>
      <dsp:txXfrm>
        <a:off x="1057183" y="1805"/>
        <a:ext cx="9458416" cy="915310"/>
      </dsp:txXfrm>
    </dsp:sp>
    <dsp:sp modelId="{5119DF0A-29A2-4700-8AA7-DD0F117EDBED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466534-0B6A-48A6-BD0A-B5310E6E631B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86217-A0E1-42EE-AB8C-CCBB0DA67BBE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Topic Submission:</a:t>
          </a:r>
          <a:r>
            <a:rPr lang="en-US" sz="2200" kern="1200"/>
            <a:t> Verify that new topics are correctly submitted and displayed.</a:t>
          </a:r>
        </a:p>
      </dsp:txBody>
      <dsp:txXfrm>
        <a:off x="1057183" y="1145944"/>
        <a:ext cx="9458416" cy="915310"/>
      </dsp:txXfrm>
    </dsp:sp>
    <dsp:sp modelId="{AC7C1178-78FD-441C-AAD3-D294223225DC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B95D4C-24DA-44DE-8E8A-9F7658D52BA2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72F33-3FDB-43A0-862A-92C8FEF7FB3A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Feedback Submission:</a:t>
          </a:r>
          <a:r>
            <a:rPr lang="en-US" sz="2200" kern="1200"/>
            <a:t> Check that feedback is stored accurately and visible to other users.</a:t>
          </a:r>
        </a:p>
      </dsp:txBody>
      <dsp:txXfrm>
        <a:off x="1057183" y="2290082"/>
        <a:ext cx="9458416" cy="915310"/>
      </dsp:txXfrm>
    </dsp:sp>
    <dsp:sp modelId="{5D7CC996-2D56-44C5-9EBF-D6D1B424A4F6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78F37A-A574-431F-B2E0-63E55AE0EF3B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7D7D7-D012-47D6-ACE5-5AA58562305C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Error Handling:</a:t>
          </a:r>
          <a:r>
            <a:rPr lang="en-US" sz="2200" kern="1200"/>
            <a:t> Test how the system handles errors and edge cases, ensuring stability.</a:t>
          </a:r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A263-A8BA-D6BC-92DA-4046EEFFB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5FA28-B348-D952-9600-2F2D5050B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EBD6F-5DCD-1CC5-1C1C-55B00468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C83D-62BB-DE45-B52C-05E685055581}" type="datetimeFigureOut">
              <a:rPr lang="en-TR" smtClean="0"/>
              <a:t>05/20/2024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51AD8-8E0E-0596-3F74-E097F4134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9BC1-732C-FBD4-7E33-3C5F2F6E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706C-2759-984C-8DA7-BCFC67FEB2C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8595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CE6AF-486F-01B5-DEA0-EA7531D7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E4580-341C-4268-67D1-B4F3289F4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14609-AC30-4E6D-FD46-0A1735758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C83D-62BB-DE45-B52C-05E685055581}" type="datetimeFigureOut">
              <a:rPr lang="en-TR" smtClean="0"/>
              <a:t>05/20/2024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24BE0-CE42-FDD4-7C66-62CA1B4E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43ED4-145E-8449-16ED-CD6EB7A5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706C-2759-984C-8DA7-BCFC67FEB2C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4206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3E5C4B-7AA2-E331-66E5-A2D479C37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DA207-783D-F3CA-C623-223588A80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23891-B7A0-D9CA-561C-4C45CE984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C83D-62BB-DE45-B52C-05E685055581}" type="datetimeFigureOut">
              <a:rPr lang="en-TR" smtClean="0"/>
              <a:t>05/20/2024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8B5C9-650E-2F40-CCD8-745C8649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D0E71-C1DC-44CD-53E0-09287470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706C-2759-984C-8DA7-BCFC67FEB2C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87222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CABF-6088-B3A7-259E-8466AD57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367AE-DFE5-BF95-F778-512A266B9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EEBBD-27D7-B524-4C0C-6A26CD1FB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C83D-62BB-DE45-B52C-05E685055581}" type="datetimeFigureOut">
              <a:rPr lang="en-TR" smtClean="0"/>
              <a:t>05/20/2024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15D37-25A4-C2C9-32E9-5002B49B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65C59-2A4B-FDDC-FEAC-FDD7E4003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706C-2759-984C-8DA7-BCFC67FEB2C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18502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A3CE-91E3-315A-ED40-36E8FB318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4CAEE-C61B-EC28-5C2F-A6D1E968F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633F1-AC97-625F-F870-4933FECA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C83D-62BB-DE45-B52C-05E685055581}" type="datetimeFigureOut">
              <a:rPr lang="en-TR" smtClean="0"/>
              <a:t>05/20/2024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7F991-6116-9F72-37DC-453DD9CB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37861-FF5E-16D7-8B75-8660C2EB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706C-2759-984C-8DA7-BCFC67FEB2C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15265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CCBA-1057-5D7D-CEA2-312B94CB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24CB9-EC6E-A369-7C21-75305D1F8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0EB50-F439-49A0-3E52-E8C1DD91E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B5D87-86F1-6D7A-15D2-0B54776D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C83D-62BB-DE45-B52C-05E685055581}" type="datetimeFigureOut">
              <a:rPr lang="en-TR" smtClean="0"/>
              <a:t>05/20/2024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07790-9463-A007-0FAB-3D90CEEC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3A0B9-CCC0-CDD8-58C0-A38EC3D7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706C-2759-984C-8DA7-BCFC67FEB2C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45655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E8E44-809E-3A54-C4A9-C74EA68BF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FB5AD-191E-05A8-EAA6-3DF9AEF97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EE751-B0F9-75E8-DD64-9C35F9D57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7BF49-6D88-1620-BD29-433234715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75ECDA-0DA5-77D2-2162-734FFA600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543B6-F2F4-751B-4A5C-6CE75F00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C83D-62BB-DE45-B52C-05E685055581}" type="datetimeFigureOut">
              <a:rPr lang="en-TR" smtClean="0"/>
              <a:t>05/20/2024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09EB87-8CF4-6870-69A6-DCE59FEE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8F7B6B-093F-08E7-B0C2-E1AF20E5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706C-2759-984C-8DA7-BCFC67FEB2C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02682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E8582-2C64-7F5D-38D4-37D838CE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C8ED4B-37FB-BA53-CECA-7BFB6A618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C83D-62BB-DE45-B52C-05E685055581}" type="datetimeFigureOut">
              <a:rPr lang="en-TR" smtClean="0"/>
              <a:t>05/20/2024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78481-6FFC-4A3C-DE8C-618E63C36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DC9F2-120A-DADF-14AC-27A6EBC1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706C-2759-984C-8DA7-BCFC67FEB2C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557545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B7E917-86C1-176D-F8AA-F71495E0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C83D-62BB-DE45-B52C-05E685055581}" type="datetimeFigureOut">
              <a:rPr lang="en-TR" smtClean="0"/>
              <a:t>05/20/2024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2BB23E-7B38-E14D-4948-C8E3DDC3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8A48B-9081-6828-2810-0A6FB015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706C-2759-984C-8DA7-BCFC67FEB2C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650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4D918-AD71-4A4B-0F54-25B1B6A22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2D518-E3DD-C5BA-913E-07ACA2518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A942A-DD72-02A1-58E1-3DCE36487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21A25-E880-0064-5FD0-8790CC7B1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C83D-62BB-DE45-B52C-05E685055581}" type="datetimeFigureOut">
              <a:rPr lang="en-TR" smtClean="0"/>
              <a:t>05/20/2024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3E0B4-1033-43B3-FDBE-C7F1231CD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D0AF9-B6CC-E9F2-B893-E4F6665A8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706C-2759-984C-8DA7-BCFC67FEB2C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5502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8AD5-3AF7-CE44-22BA-A73410B30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A671EE-6161-36EC-0FA4-3C1242122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F4DB6-B4A2-1055-C7A1-22A859118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35D72-C650-806D-107E-B97AF8090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C83D-62BB-DE45-B52C-05E685055581}" type="datetimeFigureOut">
              <a:rPr lang="en-TR" smtClean="0"/>
              <a:t>05/20/2024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8F006-C7E9-1CF7-AFD4-AB3DF7F4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0080B-9898-5FB1-4D68-885E100CE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706C-2759-984C-8DA7-BCFC67FEB2C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25959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114C-E45E-B6E2-0754-1763A0DD7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F87F7-9B6B-B908-9277-730EBBDE4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3FF11-FFA5-EEB5-5F82-72B54AFBA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1AC83D-62BB-DE45-B52C-05E685055581}" type="datetimeFigureOut">
              <a:rPr lang="en-TR" smtClean="0"/>
              <a:t>05/20/2024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A668E-7970-CC66-5651-256248D67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AF757-1349-2D2B-6AAA-973588872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12706C-2759-984C-8DA7-BCFC67FEB2C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90857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8EE91-97B3-9197-EB04-D079B891A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/>
              <a:t>Citizen Portal Platform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ED303-1EB2-4AE4-D1DD-65AE480B4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/>
              <a:t>Team Members:</a:t>
            </a:r>
            <a:r>
              <a:rPr lang="en-US"/>
              <a:t> Mustafa Pınarcı, Ege İzmir, Bartu Özen, Ahmet Tokgöz, Onat Keser, Emir Can Tokalakoğlu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logo of a university&#10;&#10;Description automatically generated">
            <a:extLst>
              <a:ext uri="{FF2B5EF4-FFF2-40B4-BE49-F238E27FC236}">
                <a16:creationId xmlns:a16="http://schemas.microsoft.com/office/drawing/2014/main" id="{75FD99DC-685F-75C6-7A63-4D2B44D31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4280" y="4447505"/>
            <a:ext cx="2931370" cy="189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89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74737-92F2-C540-0BDD-7E968779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Use-Case Diagram</a:t>
            </a:r>
          </a:p>
        </p:txBody>
      </p:sp>
      <p:pic>
        <p:nvPicPr>
          <p:cNvPr id="5" name="Content Placeholder 4" descr="A diagram of a person's workflow&#10;&#10;Description automatically generated">
            <a:extLst>
              <a:ext uri="{FF2B5EF4-FFF2-40B4-BE49-F238E27FC236}">
                <a16:creationId xmlns:a16="http://schemas.microsoft.com/office/drawing/2014/main" id="{D8543442-BCA5-6420-776A-DED03CC79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2952" y="1825625"/>
            <a:ext cx="4966095" cy="4351338"/>
          </a:xfrm>
        </p:spPr>
      </p:pic>
    </p:spTree>
    <p:extLst>
      <p:ext uri="{BB962C8B-B14F-4D97-AF65-F5344CB8AC3E}">
        <p14:creationId xmlns:p14="http://schemas.microsoft.com/office/powerpoint/2010/main" val="3147759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DEAF8-EA78-CE7C-F8B2-822B66F0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Structural Decomposition Diagram</a:t>
            </a:r>
          </a:p>
        </p:txBody>
      </p:sp>
      <p:pic>
        <p:nvPicPr>
          <p:cNvPr id="5" name="Content Placeholder 4" descr="A diagram of a company&#10;&#10;Description automatically generated">
            <a:extLst>
              <a:ext uri="{FF2B5EF4-FFF2-40B4-BE49-F238E27FC236}">
                <a16:creationId xmlns:a16="http://schemas.microsoft.com/office/drawing/2014/main" id="{85F7EF0F-3CEF-B08D-F26C-B45CB2AF1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1850" y="1825625"/>
            <a:ext cx="8168300" cy="4351338"/>
          </a:xfrm>
        </p:spPr>
      </p:pic>
    </p:spTree>
    <p:extLst>
      <p:ext uri="{BB962C8B-B14F-4D97-AF65-F5344CB8AC3E}">
        <p14:creationId xmlns:p14="http://schemas.microsoft.com/office/powerpoint/2010/main" val="3780815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5214-7F33-1967-AA70-6BB79E8B7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Sequence Diagram</a:t>
            </a:r>
          </a:p>
        </p:txBody>
      </p:sp>
      <p:pic>
        <p:nvPicPr>
          <p:cNvPr id="5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853F378E-DDFA-CC1A-B441-D64915026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5019" y="1825625"/>
            <a:ext cx="7321962" cy="4351338"/>
          </a:xfrm>
        </p:spPr>
      </p:pic>
    </p:spTree>
    <p:extLst>
      <p:ext uri="{BB962C8B-B14F-4D97-AF65-F5344CB8AC3E}">
        <p14:creationId xmlns:p14="http://schemas.microsoft.com/office/powerpoint/2010/main" val="626643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76EF-1F1A-B2A8-2898-E32950253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Activity Diagram</a:t>
            </a:r>
          </a:p>
        </p:txBody>
      </p:sp>
      <p:pic>
        <p:nvPicPr>
          <p:cNvPr id="5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A1C776F1-5940-0DE1-B6B1-2F638D5DA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9471" y="1825625"/>
            <a:ext cx="4413058" cy="4351338"/>
          </a:xfrm>
        </p:spPr>
      </p:pic>
    </p:spTree>
    <p:extLst>
      <p:ext uri="{BB962C8B-B14F-4D97-AF65-F5344CB8AC3E}">
        <p14:creationId xmlns:p14="http://schemas.microsoft.com/office/powerpoint/2010/main" val="3878022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FE8B-286D-326C-2F0A-EF61DA969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Flow Diagram</a:t>
            </a:r>
          </a:p>
        </p:txBody>
      </p:sp>
      <p:pic>
        <p:nvPicPr>
          <p:cNvPr id="5" name="Content Placeholder 4" descr="A diagram of a business process&#10;&#10;Description automatically generated">
            <a:extLst>
              <a:ext uri="{FF2B5EF4-FFF2-40B4-BE49-F238E27FC236}">
                <a16:creationId xmlns:a16="http://schemas.microsoft.com/office/drawing/2014/main" id="{038BCA15-A463-809D-EF14-B584ADDE7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612" y="2139156"/>
            <a:ext cx="7724775" cy="3724275"/>
          </a:xfrm>
        </p:spPr>
      </p:pic>
    </p:spTree>
    <p:extLst>
      <p:ext uri="{BB962C8B-B14F-4D97-AF65-F5344CB8AC3E}">
        <p14:creationId xmlns:p14="http://schemas.microsoft.com/office/powerpoint/2010/main" val="718276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7FD7C-3E04-B157-3113-20644A506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Diagram</a:t>
            </a:r>
          </a:p>
        </p:txBody>
      </p:sp>
      <p:pic>
        <p:nvPicPr>
          <p:cNvPr id="5" name="Content Placeholder 4" descr="A diagram of a class diagram&#10;&#10;Description automatically generated">
            <a:extLst>
              <a:ext uri="{FF2B5EF4-FFF2-40B4-BE49-F238E27FC236}">
                <a16:creationId xmlns:a16="http://schemas.microsoft.com/office/drawing/2014/main" id="{1F421F78-D120-6C5D-2A71-DF6A16C9D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443" y="1825625"/>
            <a:ext cx="7335113" cy="4351338"/>
          </a:xfrm>
        </p:spPr>
      </p:pic>
    </p:spTree>
    <p:extLst>
      <p:ext uri="{BB962C8B-B14F-4D97-AF65-F5344CB8AC3E}">
        <p14:creationId xmlns:p14="http://schemas.microsoft.com/office/powerpoint/2010/main" val="1335748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D544-4DE4-01C9-0844-F9757A3E0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Deployment Diagram</a:t>
            </a:r>
          </a:p>
        </p:txBody>
      </p:sp>
      <p:pic>
        <p:nvPicPr>
          <p:cNvPr id="5" name="Content Placeholder 4" descr="A diagram of a computer server&#10;&#10;Description automatically generated">
            <a:extLst>
              <a:ext uri="{FF2B5EF4-FFF2-40B4-BE49-F238E27FC236}">
                <a16:creationId xmlns:a16="http://schemas.microsoft.com/office/drawing/2014/main" id="{D2380D6E-1DED-9D49-27D3-CB0218F4E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8122" y="1825625"/>
            <a:ext cx="4515755" cy="4351338"/>
          </a:xfrm>
        </p:spPr>
      </p:pic>
    </p:spTree>
    <p:extLst>
      <p:ext uri="{BB962C8B-B14F-4D97-AF65-F5344CB8AC3E}">
        <p14:creationId xmlns:p14="http://schemas.microsoft.com/office/powerpoint/2010/main" val="846387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B8CFA-1F65-7A06-9BEC-23946FF7D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4600" b="1"/>
              <a:t>Software Architecture</a:t>
            </a:r>
            <a:br>
              <a:rPr lang="en-US" sz="4600" b="1"/>
            </a:br>
            <a:endParaRPr lang="en-TR" sz="4600"/>
          </a:p>
        </p:txBody>
      </p:sp>
      <p:sp>
        <p:nvSpPr>
          <p:cNvPr id="5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E2260-4A7A-2F2C-3D7A-25B3A11FB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 b="1"/>
              <a:t>Subsystems</a:t>
            </a:r>
            <a:endParaRPr lang="en-US" sz="220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User Interface:</a:t>
            </a:r>
            <a:r>
              <a:rPr lang="en-US" sz="2200"/>
              <a:t> Web-based interface designed for ease of use and accessibility.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Authentication:</a:t>
            </a:r>
            <a:r>
              <a:rPr lang="en-US" sz="2200"/>
              <a:t> Secure login system managing user credentials and access levels.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Proposal Management:</a:t>
            </a:r>
            <a:r>
              <a:rPr lang="en-US" sz="2200"/>
              <a:t> Handles the creation, submission, and voting on proposals.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Feedback Management:</a:t>
            </a:r>
            <a:r>
              <a:rPr lang="en-US" sz="2200"/>
              <a:t> Manages user feedback on various topics and proposals.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Database:</a:t>
            </a:r>
            <a:r>
              <a:rPr lang="en-US" sz="2200"/>
              <a:t> Central repository for storing all user data, proposals, and feedback.</a:t>
            </a:r>
          </a:p>
        </p:txBody>
      </p:sp>
      <p:pic>
        <p:nvPicPr>
          <p:cNvPr id="5" name="Picture 4" descr="Abstract background">
            <a:extLst>
              <a:ext uri="{FF2B5EF4-FFF2-40B4-BE49-F238E27FC236}">
                <a16:creationId xmlns:a16="http://schemas.microsoft.com/office/drawing/2014/main" id="{9FA4FDE0-1052-5344-C719-0540FCBEC0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98" r="1480" b="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92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B5339E-58DC-46DC-85D1-02A601B48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0" y="365125"/>
            <a:ext cx="5105398" cy="1952744"/>
          </a:xfrm>
        </p:spPr>
        <p:txBody>
          <a:bodyPr>
            <a:normAutofit/>
          </a:bodyPr>
          <a:lstStyle/>
          <a:p>
            <a:r>
              <a:rPr lang="en-US" b="1"/>
              <a:t>User Acceptance Criteria</a:t>
            </a:r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6D64689B-35CA-25CC-257F-82B71F50C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134" y="1918107"/>
            <a:ext cx="3195204" cy="31952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4805D-01CB-35ED-FFD8-638F6213A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2497257"/>
            <a:ext cx="5105398" cy="367970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User can successfully vote on a proposal.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User can submit a new topic for discussion.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User can provide feedback on existing topics.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User can manage and update their profile information.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46739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B5B89-F96E-D12E-745F-DA1312240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Scenarios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75EE59-2EC7-EE80-F845-7AA2D19D83C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573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9182-E9D1-C257-48E1-C42CAA1C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en-US" sz="3200" b="1"/>
              <a:t>Introduction</a:t>
            </a:r>
            <a:endParaRPr lang="en-TR" sz="32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2491C-96E2-A126-4543-F82F4AEC7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Project Objective:</a:t>
            </a:r>
            <a:r>
              <a:rPr lang="en-US" sz="2000"/>
              <a:t> Develop a Citizen Portal Platform to facilitate citizen engagement through voting on proposals, topic submission, and feedback mechanisms.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Importance:</a:t>
            </a:r>
            <a:r>
              <a:rPr lang="en-US" sz="2000"/>
              <a:t> Enhances civic participation and improves public services through active citizen feedback.</a:t>
            </a:r>
          </a:p>
          <a:p>
            <a:pPr marL="0" indent="0">
              <a:buNone/>
            </a:pPr>
            <a:endParaRPr lang="en-US" sz="2000"/>
          </a:p>
          <a:p>
            <a:endParaRPr lang="en-TR" sz="2000"/>
          </a:p>
        </p:txBody>
      </p:sp>
      <p:pic>
        <p:nvPicPr>
          <p:cNvPr id="5" name="Picture 4" descr="Colourful carved figures of humans">
            <a:extLst>
              <a:ext uri="{FF2B5EF4-FFF2-40B4-BE49-F238E27FC236}">
                <a16:creationId xmlns:a16="http://schemas.microsoft.com/office/drawing/2014/main" id="{4246D8B6-0EE9-0450-FFAB-322125680D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38" r="15905" b="-1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75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4C891B-62D0-4250-AEB7-0F42BAD78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42CCE-E815-78EC-C6D7-0CAF7DC18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458" y="2212258"/>
            <a:ext cx="9808067" cy="1113503"/>
          </a:xfrm>
        </p:spPr>
        <p:txBody>
          <a:bodyPr anchor="b">
            <a:normAutofit/>
          </a:bodyPr>
          <a:lstStyle/>
          <a:p>
            <a:pPr algn="ctr"/>
            <a:r>
              <a:rPr lang="en-US" sz="3700" b="1" dirty="0"/>
              <a:t>Conclusion</a:t>
            </a:r>
            <a:endParaRPr lang="en-TR" sz="3700" dirty="0"/>
          </a:p>
        </p:txBody>
      </p:sp>
      <p:pic>
        <p:nvPicPr>
          <p:cNvPr id="7" name="Graphic 6" descr="Users">
            <a:extLst>
              <a:ext uri="{FF2B5EF4-FFF2-40B4-BE49-F238E27FC236}">
                <a16:creationId xmlns:a16="http://schemas.microsoft.com/office/drawing/2014/main" id="{649F6E9C-9B78-05A4-7CFF-9507D74F9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8389" y="1122553"/>
            <a:ext cx="995221" cy="9952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F53F3-A0BA-10E5-131C-2D51EEE39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459" y="3532240"/>
            <a:ext cx="9804575" cy="2596847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1600" b="1" dirty="0"/>
              <a:t>Summary</a:t>
            </a:r>
            <a:endParaRPr lang="en-US" sz="1600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1600" dirty="0"/>
              <a:t>The Citizen Portal Platform effectively supports civic engagement through well-defined features and a robust architecture.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1600" dirty="0"/>
              <a:t>The platform’s design and functionalities align with the specified requirements, ensuring a user-friendly and secure experience.</a:t>
            </a:r>
          </a:p>
          <a:p>
            <a:pPr marL="0" indent="0" algn="ctr">
              <a:buNone/>
            </a:pPr>
            <a:r>
              <a:rPr lang="en-US" sz="1600" b="1" dirty="0"/>
              <a:t>Future Work</a:t>
            </a:r>
            <a:endParaRPr lang="en-US" sz="1600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1600" dirty="0"/>
              <a:t>We plan to iteratively improve the platform based on user feedback.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1600" dirty="0"/>
              <a:t>Future enhancements may include real-time analytics and additional features to further engage citizens.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ctr"/>
            <a:endParaRPr lang="en-TR" sz="1600" dirty="0"/>
          </a:p>
        </p:txBody>
      </p:sp>
    </p:spTree>
    <p:extLst>
      <p:ext uri="{BB962C8B-B14F-4D97-AF65-F5344CB8AC3E}">
        <p14:creationId xmlns:p14="http://schemas.microsoft.com/office/powerpoint/2010/main" val="2670335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278B2-FD9A-F0A0-1694-179C7CB1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 b="1"/>
              <a:t>Q&amp;A Session:</a:t>
            </a:r>
            <a:endParaRPr lang="en-TR" sz="3200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434932E2-2536-9E3C-DC64-5DC1C29BDE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181" r="2" b="2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C6B46-05FB-DAD3-8224-B6C1B7925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We welcome any questions from the audience regarding the presentation and the Citizen Portal Platform.</a:t>
            </a:r>
          </a:p>
          <a:p>
            <a:endParaRPr lang="en-TR" sz="2000"/>
          </a:p>
        </p:txBody>
      </p:sp>
    </p:spTree>
    <p:extLst>
      <p:ext uri="{BB962C8B-B14F-4D97-AF65-F5344CB8AC3E}">
        <p14:creationId xmlns:p14="http://schemas.microsoft.com/office/powerpoint/2010/main" val="38125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09D2E-93DB-9582-4C03-C8164A12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3900" b="1"/>
              <a:t>Team Members' Roles and Responsibilities</a:t>
            </a:r>
            <a:endParaRPr lang="en-TR" sz="39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147E-4AED-FC72-65F3-9CEE3A00C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r>
              <a:rPr lang="en-US" sz="2000" b="1">
                <a:solidFill>
                  <a:schemeClr val="tx1">
                    <a:alpha val="80000"/>
                  </a:schemeClr>
                </a:solidFill>
              </a:rPr>
              <a:t>Emir Can Tokalakoğlu: 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Project Manager</a:t>
            </a:r>
          </a:p>
          <a:p>
            <a:r>
              <a:rPr lang="en-US" sz="2000" b="1">
                <a:solidFill>
                  <a:schemeClr val="tx1">
                    <a:alpha val="80000"/>
                  </a:schemeClr>
                </a:solidFill>
              </a:rPr>
              <a:t>Onat Keser: 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Business Analyst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>
                    <a:alpha val="80000"/>
                  </a:schemeClr>
                </a:solidFill>
              </a:rPr>
              <a:t>Ege İzmir: 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Tester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>
                    <a:alpha val="80000"/>
                  </a:schemeClr>
                </a:solidFill>
              </a:rPr>
              <a:t>Ahmet Tokgöz: 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UI/UX Designer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>
                    <a:alpha val="80000"/>
                  </a:schemeClr>
                </a:solidFill>
              </a:rPr>
              <a:t>Bartu Özen: 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Frontend Developer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>
                    <a:alpha val="80000"/>
                  </a:schemeClr>
                </a:solidFill>
              </a:rPr>
              <a:t>Mustafa Pınarcı: 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Backend Developer</a:t>
            </a:r>
          </a:p>
          <a:p>
            <a:pPr marL="0" indent="0">
              <a:buNone/>
            </a:pPr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endParaRPr lang="en-TR" sz="200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80997810-6982-DD26-0816-3DC93BD9F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2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49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47386-6C92-DA10-6528-BB7437C70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3700" b="1"/>
              <a:t>Chosen Software Development Methodology</a:t>
            </a:r>
            <a:endParaRPr lang="en-TR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C1D60-4038-60B9-EBAA-EBC28AF3C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Methodology:</a:t>
            </a:r>
            <a:r>
              <a:rPr lang="en-US" sz="2000" dirty="0"/>
              <a:t> Agile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b="1" dirty="0"/>
              <a:t>Rationale</a:t>
            </a:r>
            <a:endParaRPr lang="en-US" sz="2000" dirty="0"/>
          </a:p>
          <a:p>
            <a:r>
              <a:rPr lang="en-US" sz="2000" dirty="0"/>
              <a:t>Iterative Development</a:t>
            </a:r>
          </a:p>
          <a:p>
            <a:r>
              <a:rPr lang="en-US" sz="2000" dirty="0"/>
              <a:t>Feedback Loops</a:t>
            </a:r>
          </a:p>
          <a:p>
            <a:r>
              <a:rPr lang="en-US" sz="2000" dirty="0"/>
              <a:t>Flexibility</a:t>
            </a:r>
          </a:p>
          <a:p>
            <a:r>
              <a:rPr lang="en-US" sz="2000" dirty="0"/>
              <a:t>Collaboration</a:t>
            </a:r>
            <a:endParaRPr lang="en-TR" sz="2000" dirty="0"/>
          </a:p>
        </p:txBody>
      </p:sp>
      <p:pic>
        <p:nvPicPr>
          <p:cNvPr id="5" name="Picture 4" descr="White bulbs with a yellow one standing out">
            <a:extLst>
              <a:ext uri="{FF2B5EF4-FFF2-40B4-BE49-F238E27FC236}">
                <a16:creationId xmlns:a16="http://schemas.microsoft.com/office/drawing/2014/main" id="{9D22D7D0-5C52-9B1E-81FF-221F3730F4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65" r="28234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26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0D301707-CA29-219E-4AEC-2D1E8DCCEA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15" r="27010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97D3A-6768-7F36-B11A-46E211B59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3700" b="1"/>
              <a:t>Key Features and Functional Requirements</a:t>
            </a:r>
            <a:endParaRPr lang="en-TR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A45B4-C64F-63ED-84FF-6FB840889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Voting on Proposals:</a:t>
            </a:r>
            <a:r>
              <a:rPr lang="en-US" sz="2000"/>
              <a:t> Users can vote on community proposals.</a:t>
            </a:r>
          </a:p>
          <a:p>
            <a:r>
              <a:rPr lang="en-US" sz="2000" b="1"/>
              <a:t>Topic Submission:</a:t>
            </a:r>
            <a:r>
              <a:rPr lang="en-US" sz="2000"/>
              <a:t> Citizens can submit new topics for discussion.</a:t>
            </a:r>
          </a:p>
          <a:p>
            <a:r>
              <a:rPr lang="en-US" sz="2000" b="1"/>
              <a:t>Feedback Mechanism:</a:t>
            </a:r>
            <a:r>
              <a:rPr lang="en-US" sz="2000"/>
              <a:t> Allows users to provide feedback on various topics.</a:t>
            </a:r>
          </a:p>
          <a:p>
            <a:r>
              <a:rPr lang="en-US" sz="2000" b="1"/>
              <a:t>Profile Management:</a:t>
            </a:r>
            <a:r>
              <a:rPr lang="en-US" sz="2000"/>
              <a:t> Users can manage their profiles.</a:t>
            </a:r>
          </a:p>
          <a:p>
            <a:endParaRPr lang="en-TR" sz="2000"/>
          </a:p>
        </p:txBody>
      </p:sp>
    </p:spTree>
    <p:extLst>
      <p:ext uri="{BB962C8B-B14F-4D97-AF65-F5344CB8AC3E}">
        <p14:creationId xmlns:p14="http://schemas.microsoft.com/office/powerpoint/2010/main" val="289241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4E941-1A23-6773-573E-0013AA81E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Non-Functional Requirements</a:t>
            </a:r>
            <a:endParaRPr lang="en-TR" b="1" dirty="0">
              <a:solidFill>
                <a:srgbClr val="FFFFFF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CC5882-4EF6-831D-5883-613ECD9924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9202728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8147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6B1F-CCE5-F9CE-C066-EF671E9C8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8" y="609597"/>
            <a:ext cx="9770022" cy="1330841"/>
          </a:xfrm>
        </p:spPr>
        <p:txBody>
          <a:bodyPr>
            <a:normAutofit/>
          </a:bodyPr>
          <a:lstStyle/>
          <a:p>
            <a:r>
              <a:rPr lang="en-US" b="1"/>
              <a:t>Performance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AFC1D-72FD-2752-4F32-2F68DF787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8" y="2194100"/>
            <a:ext cx="5950970" cy="390858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User Interaction Response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Voting and Feedback Processing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Concurrent Users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Scalability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Availability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Traffic Spikes Management</a:t>
            </a:r>
          </a:p>
          <a:p>
            <a:endParaRPr lang="en-US" sz="2000" dirty="0"/>
          </a:p>
        </p:txBody>
      </p:sp>
      <p:pic>
        <p:nvPicPr>
          <p:cNvPr id="7" name="Graphic 6" descr="Gauge">
            <a:extLst>
              <a:ext uri="{FF2B5EF4-FFF2-40B4-BE49-F238E27FC236}">
                <a16:creationId xmlns:a16="http://schemas.microsoft.com/office/drawing/2014/main" id="{ACB90773-88EB-B95A-F680-85E029122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1362" y="2308377"/>
            <a:ext cx="3482910" cy="348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54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2B1B-1D3F-E62A-2D37-5C9687993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 b="1"/>
              <a:t>Safety Requirements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32C2D-8204-587E-D53D-B9378D4675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01" r="29048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97EDC-D592-9831-D3DA-8D1094322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Data Protection Compliance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User Consent and Data Deletion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Unauthorized Modifications Prevention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Security Audits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Disaster Recovery Plan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Regular Data Backups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28582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09394-C820-F972-DD2B-4A565738B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b="1"/>
              <a:t>Security Requirements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05385-D5D8-A285-9CBA-BF17B2D4D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/>
              <a:t>Strong Authentication</a:t>
            </a:r>
          </a:p>
          <a:p>
            <a:r>
              <a:rPr lang="en-US" sz="2000"/>
              <a:t>Secure Password Storage</a:t>
            </a:r>
          </a:p>
          <a:p>
            <a:r>
              <a:rPr lang="en-US" sz="2000"/>
              <a:t>Role-Based Access Control</a:t>
            </a:r>
          </a:p>
          <a:p>
            <a:r>
              <a:rPr lang="en-US" sz="2000"/>
              <a:t>Data Encryption</a:t>
            </a:r>
          </a:p>
          <a:p>
            <a:r>
              <a:rPr lang="en-US" sz="2000"/>
              <a:t>Code Review and Security Testing</a:t>
            </a:r>
          </a:p>
          <a:p>
            <a:r>
              <a:rPr lang="en-US" sz="2000"/>
              <a:t>Audit Logs</a:t>
            </a:r>
          </a:p>
          <a:p>
            <a:endParaRPr lang="en-US" sz="2000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31E7AEF2-8596-872C-1B59-5CF412EA7E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05" r="35759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6355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064B5DF-AEEA-7544-AE97-C35972B2EA81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75</TotalTime>
  <Words>497</Words>
  <Application>Microsoft Office PowerPoint</Application>
  <PresentationFormat>Widescreen</PresentationFormat>
  <Paragraphs>84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Citizen Portal Platform</vt:lpstr>
      <vt:lpstr>Introduction</vt:lpstr>
      <vt:lpstr>Team Members' Roles and Responsibilities</vt:lpstr>
      <vt:lpstr>Chosen Software Development Methodology</vt:lpstr>
      <vt:lpstr>Key Features and Functional Requirements</vt:lpstr>
      <vt:lpstr>Non-Functional Requirements</vt:lpstr>
      <vt:lpstr>Performance Requirements</vt:lpstr>
      <vt:lpstr>Safety Requirements</vt:lpstr>
      <vt:lpstr>Security Requirements</vt:lpstr>
      <vt:lpstr>Use-Case Diagram</vt:lpstr>
      <vt:lpstr>Structural Decomposition Diagram</vt:lpstr>
      <vt:lpstr>Sequence Diagram</vt:lpstr>
      <vt:lpstr>Activity Diagram</vt:lpstr>
      <vt:lpstr>Data Flow Diagram</vt:lpstr>
      <vt:lpstr>Class Diagram</vt:lpstr>
      <vt:lpstr>Deployment Diagram</vt:lpstr>
      <vt:lpstr>Software Architecture </vt:lpstr>
      <vt:lpstr>User Acceptance Criteria</vt:lpstr>
      <vt:lpstr>Test Scenarios</vt:lpstr>
      <vt:lpstr>Conclusion</vt:lpstr>
      <vt:lpstr>Q&amp;A Session: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Mustafa Pınarcı</dc:creator>
  <cp:lastModifiedBy>Bartu Özen</cp:lastModifiedBy>
  <cp:revision>3</cp:revision>
  <dcterms:created xsi:type="dcterms:W3CDTF">2024-05-20T17:56:25Z</dcterms:created>
  <dcterms:modified xsi:type="dcterms:W3CDTF">2024-05-20T19:27:23Z</dcterms:modified>
</cp:coreProperties>
</file>