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Light" panose="020B03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C8DD2-F88D-B584-8081-E84C6B448A13}" v="21" dt="2024-11-06T15:38:17.266"/>
  </p1510:revLst>
</p1510:revInfo>
</file>

<file path=ppt/tableStyles.xml><?xml version="1.0" encoding="utf-8"?>
<a:tblStyleLst xmlns:a="http://schemas.openxmlformats.org/drawingml/2006/main" def="{76EA093B-4BBF-474B-B3B1-8ECE2D7982BD}">
  <a:tblStyle styleId="{76EA093B-4BBF-474B-B3B1-8ECE2D798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05b2e7206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61c26ba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5561c26b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561c26ba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5561c2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561c26ba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5561c26b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561c26ba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5561c26b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561c26ba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15561c26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561c26ba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5561c26b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t="3419" b="-340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w="9525" cap="flat" cmpd="sng">
              <a:solidFill>
                <a:srgbClr val="171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5400000" flipH="1">
            <a:off x="846450" y="495600"/>
            <a:ext cx="7786200" cy="81378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1225200" y="2051950"/>
            <a:ext cx="10070400" cy="2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Final Project Title</a:t>
            </a:r>
            <a:endParaRPr sz="100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256200" y="53500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Delivering an ML/AI Strategy, AI for Business Leaders, Udacity 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/>
              <a:t>Student Name, Month - Year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10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85125" y="1455650"/>
            <a:ext cx="152475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Purpose of Project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Project origination -- e.g., taking the course itself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Need and/or impending doom of not running a data-driven business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40671" y="365928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Analysis conducted over _________  weeks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Over ___ potential use cases underwent thorough assessment for feasibility and impact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Incorporated both technical knowledge and user feedback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85125" y="633137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Path Forward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___ use cases identified for implementation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Needs and requirements to be successful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Began with Four Use Case Ideas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89925" y="1531850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1 Title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Description of Use Case 1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89925" y="4052862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2 Title</a:t>
            </a:r>
            <a:endParaRPr lang="en-US" sz="3200" b="1"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Description of Use Case 2 </a:t>
            </a:r>
            <a:endParaRPr lang="en" sz="3200"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89925" y="651299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3 Title</a:t>
            </a:r>
            <a:endParaRPr lang="en-US" sz="3200" b="1"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Description of Use Case 3 </a:t>
            </a:r>
            <a:endParaRPr lang="en" sz="3200"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823180" y="161231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4 Title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Description of Use Case 4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Assessed Feasibility vs. Impact for All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332037" y="3272094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1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2037" y="3911184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2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1332037" y="4566641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3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332037" y="5222099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4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1921798" y="3255727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UC1: &lt;Enter Name 1 Here&gt;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921798" y="3903015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UC2: &lt;Enter Name 2 Here&gt;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1921798" y="4550302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UC3: &lt;Enter Name 3 Here&gt;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1921798" y="5197590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UC4: &lt;Enter Name 4 Here&gt;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5952695" y="2466329"/>
            <a:ext cx="13200" cy="5502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80877" y="5234905"/>
            <a:ext cx="7967700" cy="18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868271" y="2394150"/>
            <a:ext cx="36000" cy="57240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29924" y="8088822"/>
            <a:ext cx="7892400" cy="42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685800" y="4968966"/>
            <a:ext cx="13041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Impact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10100" y="8088822"/>
            <a:ext cx="54174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930066" y="808882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217891" y="728092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20873" y="8088822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Transforming Our Business Using ML/A with These Top Two Use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>
            <a:off x="7398402" y="2273100"/>
            <a:ext cx="48000" cy="447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807725" y="2477399"/>
            <a:ext cx="475830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Use Case Title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Description of Use Case ----------------------------------------------------------------------------------------------------------------------------------------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0181764" y="2477399"/>
            <a:ext cx="475830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Use Case Title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Description of Use Case ----------------------------------------------------------------------------------------------------------------------------------------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529411" y="7404292"/>
            <a:ext cx="15152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By executing on these two projects I believe we can drive ___________ for our business by _______ and become a(n) _______ business.</a:t>
            </a:r>
            <a:endParaRPr sz="32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Use Case 1 __________ Deep Dive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7243852" y="2801926"/>
            <a:ext cx="10427573" cy="5674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8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1725" y="1704849"/>
            <a:ext cx="6949133" cy="2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1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2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3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4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1725" y="4426586"/>
            <a:ext cx="6940668" cy="274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1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2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3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4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38882" y="7292795"/>
            <a:ext cx="6120500" cy="144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The impact of ___ will be ____ thanks to ____!</a:t>
            </a:r>
            <a:endParaRPr sz="32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Use Case 2 __________ Deep Dive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7243852" y="2801926"/>
            <a:ext cx="10427573" cy="5674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11725" y="1696383"/>
            <a:ext cx="6949134" cy="266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1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2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3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4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1725" y="4443519"/>
            <a:ext cx="6940667" cy="27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1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2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3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Storyboard point 4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38882" y="7292795"/>
            <a:ext cx="60951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The impact of ___ will be ____ thanks to ____!</a:t>
            </a:r>
            <a:endParaRPr sz="32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Risks / Mitigations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4" name="Google Shape;184;p20"/>
          <p:cNvGraphicFramePr/>
          <p:nvPr/>
        </p:nvGraphicFramePr>
        <p:xfrm>
          <a:off x="343025" y="1597250"/>
          <a:ext cx="17620875" cy="7092500"/>
        </p:xfrm>
        <a:graphic>
          <a:graphicData uri="http://schemas.openxmlformats.org/drawingml/2006/table">
            <a:tbl>
              <a:tblPr>
                <a:noFill/>
                <a:tableStyleId>{76EA093B-4BBF-474B-B3B1-8ECE2D7982BD}</a:tableStyleId>
              </a:tblPr>
              <a:tblGrid>
                <a:gridCol w="540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Case</a:t>
                      </a:r>
                      <a:endParaRPr sz="3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Case</a:t>
                      </a:r>
                      <a:endParaRPr sz="3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b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Underfitting/Overfitting</a:t>
                      </a:r>
                      <a:b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Ethical Concerns</a:t>
                      </a:r>
                      <a:br>
                        <a:rPr lang="en" sz="3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Udacity 2024 Student Template</vt:lpstr>
      <vt:lpstr>Final Project Title</vt:lpstr>
      <vt:lpstr>Executive Summary</vt:lpstr>
      <vt:lpstr>I Began with Four Use Case Ideas</vt:lpstr>
      <vt:lpstr>I Assessed Feasibility vs. Impact for All Cases</vt:lpstr>
      <vt:lpstr>Transforming Our Business Using ML/A with These Top Two Use Cases</vt:lpstr>
      <vt:lpstr>Use Case 1 __________ Deep Dive</vt:lpstr>
      <vt:lpstr>Use Case 2 __________ Deep Dive</vt:lpstr>
      <vt:lpstr>Risks /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</cp:revision>
  <dcterms:modified xsi:type="dcterms:W3CDTF">2024-11-06T15:38:38Z</dcterms:modified>
</cp:coreProperties>
</file>