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Open Sans" panose="020B0606030504020204" pitchFamily="34" charset="0"/>
      <p:regular r:id="rId30"/>
      <p:bold r:id="rId31"/>
      <p:italic r:id="rId32"/>
      <p:boldItalic r:id="rId33"/>
    </p:embeddedFont>
    <p:embeddedFont>
      <p:font typeface="Open Sans Light" panose="020B03060305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D2A14-8BAA-5430-80F8-BE3EA8027B23}" v="27" dt="2024-11-06T15:35:31.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3240"/>
        <p:guide pos="57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5b2e72063_0_2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305b2e72063_0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55003ee40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55003ee4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55003ee40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55003ee4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55003ee40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55003ee4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55003ee40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55003ee4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55003ee40_0_2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3155003ee40_0_2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55003ee4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55003ee4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55003ee40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55003ee4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55003ee40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55003ee4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55003ee40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155003ee4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55003ee40_0_2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3155003ee40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55003ee40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55003ee40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55003ee40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55003ee4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55003ee4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55003ee4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55003ee40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55003ee4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55003ee40_0_4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3155003ee4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55003ee40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55003ee4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55003ee40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55003ee4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55003ee4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155003ee4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55003ee4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55003ee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55003ee4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55003ee4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55003ee4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55003ee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55003ee40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55003ee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55003ee40_0_1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3155003ee40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55003ee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55003ee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55003ee4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55003ee4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a Lesson Title ">
  <p:cSld name="TITLE_1">
    <p:bg>
      <p:bgPr>
        <a:solidFill>
          <a:schemeClr val="dk2"/>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8288000" cy="10287000"/>
          </a:xfrm>
          <a:prstGeom prst="rect">
            <a:avLst/>
          </a:prstGeom>
          <a:noFill/>
          <a:ln>
            <a:noFill/>
          </a:ln>
        </p:spPr>
      </p:pic>
      <p:sp>
        <p:nvSpPr>
          <p:cNvPr id="12" name="Google Shape;12;p2"/>
          <p:cNvSpPr txBox="1">
            <a:spLocks noGrp="1"/>
          </p:cNvSpPr>
          <p:nvPr>
            <p:ph type="ctrTitle"/>
          </p:nvPr>
        </p:nvSpPr>
        <p:spPr>
          <a:xfrm>
            <a:off x="1225200" y="2813950"/>
            <a:ext cx="10070400" cy="247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9000"/>
              <a:buFont typeface="Open Sans Light"/>
              <a:buNone/>
              <a:defRPr sz="90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9pPr>
          </a:lstStyle>
          <a:p>
            <a:endParaRPr/>
          </a:p>
        </p:txBody>
      </p:sp>
      <p:sp>
        <p:nvSpPr>
          <p:cNvPr id="13" name="Google Shape;13;p2"/>
          <p:cNvSpPr txBox="1"/>
          <p:nvPr/>
        </p:nvSpPr>
        <p:spPr>
          <a:xfrm>
            <a:off x="1225200" y="5937550"/>
            <a:ext cx="10070400" cy="129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3600">
              <a:solidFill>
                <a:srgbClr val="FFFFFF"/>
              </a:solidFill>
              <a:latin typeface="Open Sans"/>
              <a:ea typeface="Open Sans"/>
              <a:cs typeface="Open Sans"/>
              <a:sym typeface="Open Sans"/>
            </a:endParaRPr>
          </a:p>
        </p:txBody>
      </p:sp>
      <p:sp>
        <p:nvSpPr>
          <p:cNvPr id="14" name="Google Shape;14;p2"/>
          <p:cNvSpPr txBox="1">
            <a:spLocks noGrp="1"/>
          </p:cNvSpPr>
          <p:nvPr>
            <p:ph type="subTitle" idx="1"/>
          </p:nvPr>
        </p:nvSpPr>
        <p:spPr>
          <a:xfrm>
            <a:off x="1256200" y="5959675"/>
            <a:ext cx="10039800" cy="832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grpSp>
        <p:nvGrpSpPr>
          <p:cNvPr id="15" name="Google Shape;15;p2"/>
          <p:cNvGrpSpPr/>
          <p:nvPr/>
        </p:nvGrpSpPr>
        <p:grpSpPr>
          <a:xfrm>
            <a:off x="1232067" y="1034380"/>
            <a:ext cx="3497101" cy="986219"/>
            <a:chOff x="989538" y="1051025"/>
            <a:chExt cx="3377536" cy="952500"/>
          </a:xfrm>
        </p:grpSpPr>
        <p:pic>
          <p:nvPicPr>
            <p:cNvPr id="16" name="Google Shape;16;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sp>
          <p:nvSpPr>
            <p:cNvPr id="17" name="Google Shape;17;p2"/>
            <p:cNvSpPr/>
            <p:nvPr/>
          </p:nvSpPr>
          <p:spPr>
            <a:xfrm>
              <a:off x="995600" y="1051025"/>
              <a:ext cx="3365400" cy="952500"/>
            </a:xfrm>
            <a:prstGeom prst="rect">
              <a:avLst/>
            </a:prstGeom>
            <a:solidFill>
              <a:srgbClr val="171A53"/>
            </a:solidFill>
            <a:ln w="9525" cap="flat" cmpd="sng">
              <a:solidFill>
                <a:srgbClr val="171A53"/>
              </a:solidFill>
              <a:prstDash val="solid"/>
              <a:round/>
              <a:headEnd type="none" w="sm" len="sm"/>
              <a:tailEnd type="none" w="sm" len="sm"/>
            </a:ln>
          </p:spPr>
          <p:txBody>
            <a:bodyPr spcFirstLastPara="1" wrap="square" lIns="182850" tIns="182850" rIns="182850" bIns="182850" anchor="ctr" anchorCtr="0">
              <a:noAutofit/>
            </a:bodyPr>
            <a:lstStyle/>
            <a:p>
              <a:pPr marL="0" lvl="0" indent="0" algn="ctr" rtl="0">
                <a:spcBef>
                  <a:spcPts val="0"/>
                </a:spcBef>
                <a:spcAft>
                  <a:spcPts val="0"/>
                </a:spcAft>
                <a:buNone/>
              </a:pPr>
              <a:endParaRPr sz="2800">
                <a:solidFill>
                  <a:srgbClr val="171A53"/>
                </a:solidFill>
                <a:latin typeface="Open Sans"/>
                <a:ea typeface="Open Sans"/>
                <a:cs typeface="Open Sans"/>
                <a:sym typeface="Open Sans"/>
              </a:endParaRPr>
            </a:p>
          </p:txBody>
        </p:sp>
        <p:pic>
          <p:nvPicPr>
            <p:cNvPr id="18" name="Google Shape;18;p2"/>
            <p:cNvPicPr preferRelativeResize="0"/>
            <p:nvPr/>
          </p:nvPicPr>
          <p:blipFill>
            <a:blip r:embed="rId4">
              <a:alphaModFix/>
            </a:blip>
            <a:stretch>
              <a:fillRect/>
            </a:stretch>
          </p:blipFill>
          <p:spPr>
            <a:xfrm>
              <a:off x="989538" y="1058076"/>
              <a:ext cx="3377536" cy="938400"/>
            </a:xfrm>
            <a:prstGeom prst="rect">
              <a:avLst/>
            </a:prstGeom>
            <a:noFill/>
            <a:ln>
              <a:noFill/>
            </a:ln>
          </p:spPr>
        </p:pic>
      </p:grpSp>
      <p:sp>
        <p:nvSpPr>
          <p:cNvPr id="19" name="Google Shape;19;p2"/>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Dual Code">
  <p:cSld name="TITLE_AND_BODY_1_1_1_1_2">
    <p:spTree>
      <p:nvGrpSpPr>
        <p:cNvPr id="1"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92" name="Google Shape;92;p11"/>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3" name="Google Shape;93;p11"/>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94" name="Google Shape;94;p11"/>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5" name="Google Shape;95;p11"/>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96" name="Google Shape;96;p11"/>
          <p:cNvSpPr txBox="1">
            <a:spLocks noGrp="1"/>
          </p:cNvSpPr>
          <p:nvPr>
            <p:ph type="body" idx="1"/>
          </p:nvPr>
        </p:nvSpPr>
        <p:spPr>
          <a:xfrm>
            <a:off x="68580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
        <p:nvSpPr>
          <p:cNvPr id="97" name="Google Shape;97;p11"/>
          <p:cNvSpPr txBox="1">
            <a:spLocks noGrp="1"/>
          </p:cNvSpPr>
          <p:nvPr>
            <p:ph type="body" idx="2"/>
          </p:nvPr>
        </p:nvSpPr>
        <p:spPr>
          <a:xfrm>
            <a:off x="936135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pos="5623">
          <p15:clr>
            <a:schemeClr val="accent1"/>
          </p15:clr>
        </p15:guide>
        <p15:guide id="9" pos="5897">
          <p15:clr>
            <a:schemeClr val="accent1"/>
          </p15:clr>
        </p15:guide>
        <p15:guide id="10" orient="horz" pos="324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 Quote Full Card">
  <p:cSld name="CUSTOM_14">
    <p:spTree>
      <p:nvGrpSpPr>
        <p:cNvPr id="1" name="Shape 98"/>
        <p:cNvGrpSpPr/>
        <p:nvPr/>
      </p:nvGrpSpPr>
      <p:grpSpPr>
        <a:xfrm>
          <a:off x="0" y="0"/>
          <a:ext cx="0" cy="0"/>
          <a:chOff x="0" y="0"/>
          <a:chExt cx="0" cy="0"/>
        </a:xfrm>
      </p:grpSpPr>
      <p:pic>
        <p:nvPicPr>
          <p:cNvPr id="99" name="Google Shape;99;p12"/>
          <p:cNvPicPr preferRelativeResize="0"/>
          <p:nvPr/>
        </p:nvPicPr>
        <p:blipFill>
          <a:blip r:embed="rId2">
            <a:alphaModFix/>
          </a:blip>
          <a:stretch>
            <a:fillRect/>
          </a:stretch>
        </p:blipFill>
        <p:spPr>
          <a:xfrm>
            <a:off x="-4" y="0"/>
            <a:ext cx="18288000" cy="10286989"/>
          </a:xfrm>
          <a:prstGeom prst="rect">
            <a:avLst/>
          </a:prstGeom>
          <a:noFill/>
          <a:ln>
            <a:noFill/>
          </a:ln>
        </p:spPr>
      </p:pic>
      <p:sp>
        <p:nvSpPr>
          <p:cNvPr id="100" name="Google Shape;100;p12"/>
          <p:cNvSpPr/>
          <p:nvPr/>
        </p:nvSpPr>
        <p:spPr>
          <a:xfrm flipH="1">
            <a:off x="1285650" y="1009650"/>
            <a:ext cx="15717000" cy="8268000"/>
          </a:xfrm>
          <a:prstGeom prst="round2DiagRect">
            <a:avLst>
              <a:gd name="adj1" fmla="val 20143"/>
              <a:gd name="adj2" fmla="val 0"/>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01" name="Google Shape;101;p12"/>
          <p:cNvSpPr txBox="1">
            <a:spLocks noGrp="1"/>
          </p:cNvSpPr>
          <p:nvPr>
            <p:ph type="body" idx="1"/>
          </p:nvPr>
        </p:nvSpPr>
        <p:spPr>
          <a:xfrm>
            <a:off x="2110650" y="1908000"/>
            <a:ext cx="14067000" cy="6471000"/>
          </a:xfrm>
          <a:prstGeom prst="rect">
            <a:avLst/>
          </a:prstGeom>
        </p:spPr>
        <p:txBody>
          <a:bodyPr spcFirstLastPara="1" wrap="square" lIns="0" tIns="0" rIns="0" bIns="0" anchor="ctr" anchorCtr="0">
            <a:noAutofit/>
          </a:bodyPr>
          <a:lstStyle>
            <a:lvl1pPr marL="457200" lvl="0"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3pPr>
            <a:lvl4pPr marL="1828800" lvl="3"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4pPr>
            <a:lvl5pPr marL="2286000" lvl="4"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5pPr>
            <a:lvl6pPr marL="2743200" lvl="5"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6pPr>
            <a:lvl7pPr marL="3200400" lvl="6"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7pPr>
            <a:lvl8pPr marL="3657600" lvl="7"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8pPr>
            <a:lvl9pPr marL="4114800" lvl="8"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02"/>
        <p:cNvGrpSpPr/>
        <p:nvPr/>
      </p:nvGrpSpPr>
      <p:grpSpPr>
        <a:xfrm>
          <a:off x="0" y="0"/>
          <a:ext cx="0" cy="0"/>
          <a:chOff x="0" y="0"/>
          <a:chExt cx="0" cy="0"/>
        </a:xfrm>
      </p:grpSpPr>
      <p:sp>
        <p:nvSpPr>
          <p:cNvPr id="103" name="Google Shape;103;p13"/>
          <p:cNvSpPr/>
          <p:nvPr/>
        </p:nvSpPr>
        <p:spPr>
          <a:xfrm flipH="1">
            <a:off x="16492800" y="8491850"/>
            <a:ext cx="1795200" cy="1795200"/>
          </a:xfrm>
          <a:prstGeom prst="rtTriangle">
            <a:avLst/>
          </a:prstGeom>
          <a:solidFill>
            <a:schemeClr val="l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16492800" y="8491750"/>
            <a:ext cx="1795200" cy="1795200"/>
          </a:xfrm>
          <a:prstGeom prst="round1Rect">
            <a:avLst>
              <a:gd name="adj" fmla="val 16667"/>
            </a:avLst>
          </a:prstGeom>
          <a:solidFill>
            <a:schemeClr val="lt1">
              <a:alpha val="68080"/>
            </a:schemeClr>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ctrTitle"/>
          </p:nvPr>
        </p:nvSpPr>
        <p:spPr>
          <a:xfrm>
            <a:off x="781050" y="3638550"/>
            <a:ext cx="16444200" cy="1867200"/>
          </a:xfrm>
          <a:prstGeom prst="rect">
            <a:avLst/>
          </a:prstGeom>
        </p:spPr>
        <p:txBody>
          <a:bodyPr spcFirstLastPara="1" wrap="square" lIns="0" tIns="0" rIns="0" bIns="0" anchor="t" anchorCtr="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106" name="Google Shape;106;p13"/>
          <p:cNvSpPr txBox="1">
            <a:spLocks noGrp="1"/>
          </p:cNvSpPr>
          <p:nvPr>
            <p:ph type="subTitle" idx="1"/>
          </p:nvPr>
        </p:nvSpPr>
        <p:spPr>
          <a:xfrm>
            <a:off x="781050" y="5578261"/>
            <a:ext cx="16444200" cy="8658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3600"/>
              <a:buNone/>
              <a:defRPr>
                <a:solidFill>
                  <a:schemeClr val="lt1"/>
                </a:solidFill>
              </a:defRPr>
            </a:lvl1pPr>
            <a:lvl2pPr lvl="1">
              <a:lnSpc>
                <a:spcPct val="100000"/>
              </a:lnSpc>
              <a:spcBef>
                <a:spcPts val="0"/>
              </a:spcBef>
              <a:spcAft>
                <a:spcPts val="0"/>
              </a:spcAft>
              <a:buClr>
                <a:schemeClr val="lt1"/>
              </a:buClr>
              <a:buSzPts val="3600"/>
              <a:buNone/>
              <a:defRPr sz="3600">
                <a:solidFill>
                  <a:schemeClr val="lt1"/>
                </a:solidFill>
              </a:defRPr>
            </a:lvl2pPr>
            <a:lvl3pPr lvl="2">
              <a:lnSpc>
                <a:spcPct val="100000"/>
              </a:lnSpc>
              <a:spcBef>
                <a:spcPts val="0"/>
              </a:spcBef>
              <a:spcAft>
                <a:spcPts val="0"/>
              </a:spcAft>
              <a:buClr>
                <a:schemeClr val="lt1"/>
              </a:buClr>
              <a:buSzPts val="3600"/>
              <a:buNone/>
              <a:defRPr sz="3600">
                <a:solidFill>
                  <a:schemeClr val="lt1"/>
                </a:solidFill>
              </a:defRPr>
            </a:lvl3pPr>
            <a:lvl4pPr lvl="3">
              <a:lnSpc>
                <a:spcPct val="100000"/>
              </a:lnSpc>
              <a:spcBef>
                <a:spcPts val="0"/>
              </a:spcBef>
              <a:spcAft>
                <a:spcPts val="0"/>
              </a:spcAft>
              <a:buClr>
                <a:schemeClr val="lt1"/>
              </a:buClr>
              <a:buSzPts val="3600"/>
              <a:buNone/>
              <a:defRPr sz="3600">
                <a:solidFill>
                  <a:schemeClr val="lt1"/>
                </a:solidFill>
              </a:defRPr>
            </a:lvl4pPr>
            <a:lvl5pPr lvl="4">
              <a:lnSpc>
                <a:spcPct val="100000"/>
              </a:lnSpc>
              <a:spcBef>
                <a:spcPts val="0"/>
              </a:spcBef>
              <a:spcAft>
                <a:spcPts val="0"/>
              </a:spcAft>
              <a:buClr>
                <a:schemeClr val="lt1"/>
              </a:buClr>
              <a:buSzPts val="3600"/>
              <a:buNone/>
              <a:defRPr sz="3600">
                <a:solidFill>
                  <a:schemeClr val="lt1"/>
                </a:solidFill>
              </a:defRPr>
            </a:lvl5pPr>
            <a:lvl6pPr lvl="5">
              <a:lnSpc>
                <a:spcPct val="100000"/>
              </a:lnSpc>
              <a:spcBef>
                <a:spcPts val="0"/>
              </a:spcBef>
              <a:spcAft>
                <a:spcPts val="0"/>
              </a:spcAft>
              <a:buClr>
                <a:schemeClr val="lt1"/>
              </a:buClr>
              <a:buSzPts val="3600"/>
              <a:buNone/>
              <a:defRPr sz="3600">
                <a:solidFill>
                  <a:schemeClr val="lt1"/>
                </a:solidFill>
              </a:defRPr>
            </a:lvl6pPr>
            <a:lvl7pPr lvl="6">
              <a:lnSpc>
                <a:spcPct val="100000"/>
              </a:lnSpc>
              <a:spcBef>
                <a:spcPts val="0"/>
              </a:spcBef>
              <a:spcAft>
                <a:spcPts val="0"/>
              </a:spcAft>
              <a:buClr>
                <a:schemeClr val="lt1"/>
              </a:buClr>
              <a:buSzPts val="3600"/>
              <a:buNone/>
              <a:defRPr sz="3600">
                <a:solidFill>
                  <a:schemeClr val="lt1"/>
                </a:solidFill>
              </a:defRPr>
            </a:lvl7pPr>
            <a:lvl8pPr lvl="7">
              <a:lnSpc>
                <a:spcPct val="100000"/>
              </a:lnSpc>
              <a:spcBef>
                <a:spcPts val="0"/>
              </a:spcBef>
              <a:spcAft>
                <a:spcPts val="0"/>
              </a:spcAft>
              <a:buClr>
                <a:schemeClr val="lt1"/>
              </a:buClr>
              <a:buSzPts val="3600"/>
              <a:buNone/>
              <a:defRPr sz="3600">
                <a:solidFill>
                  <a:schemeClr val="lt1"/>
                </a:solidFill>
              </a:defRPr>
            </a:lvl8pPr>
            <a:lvl9pPr lvl="8">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3"/>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b Lesson Title (Designer or Producer Only)">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4" y="0"/>
            <a:ext cx="18288000" cy="10286989"/>
          </a:xfrm>
          <a:prstGeom prst="rect">
            <a:avLst/>
          </a:prstGeom>
          <a:noFill/>
          <a:ln>
            <a:noFill/>
          </a:ln>
        </p:spPr>
      </p:pic>
      <p:sp>
        <p:nvSpPr>
          <p:cNvPr id="22" name="Google Shape;22;p3"/>
          <p:cNvSpPr txBox="1">
            <a:spLocks noGrp="1"/>
          </p:cNvSpPr>
          <p:nvPr>
            <p:ph type="title"/>
          </p:nvPr>
        </p:nvSpPr>
        <p:spPr>
          <a:xfrm>
            <a:off x="1225200" y="3735300"/>
            <a:ext cx="15837600" cy="281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7600"/>
              <a:buFont typeface="Open Sans Light"/>
              <a:buNone/>
              <a:defRPr sz="76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9pPr>
          </a:lstStyle>
          <a:p>
            <a:endParaRPr/>
          </a:p>
        </p:txBody>
      </p:sp>
      <p:sp>
        <p:nvSpPr>
          <p:cNvPr id="23" name="Google Shape;23;p3"/>
          <p:cNvSpPr/>
          <p:nvPr/>
        </p:nvSpPr>
        <p:spPr>
          <a:xfrm>
            <a:off x="576900" y="9439925"/>
            <a:ext cx="2610600" cy="620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4" name="Google Shape;24;p3"/>
          <p:cNvPicPr preferRelativeResize="0"/>
          <p:nvPr/>
        </p:nvPicPr>
        <p:blipFill>
          <a:blip r:embed="rId4">
            <a:alphaModFix/>
          </a:blip>
          <a:stretch>
            <a:fillRect/>
          </a:stretch>
        </p:blipFill>
        <p:spPr>
          <a:xfrm>
            <a:off x="667760" y="9434283"/>
            <a:ext cx="2619805" cy="62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a Full Bullet">
  <p:cSld name="TITLE_AND_BODY_1_1">
    <p:spTree>
      <p:nvGrpSpPr>
        <p:cNvPr id="1" name="Shape 25"/>
        <p:cNvGrpSpPr/>
        <p:nvPr/>
      </p:nvGrpSpPr>
      <p:grpSpPr>
        <a:xfrm>
          <a:off x="0" y="0"/>
          <a:ext cx="0" cy="0"/>
          <a:chOff x="0" y="0"/>
          <a:chExt cx="0" cy="0"/>
        </a:xfrm>
      </p:grpSpPr>
      <p:sp>
        <p:nvSpPr>
          <p:cNvPr id="26" name="Google Shape;26;p4"/>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28" name="Google Shape;28;p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29" name="Google Shape;29;p4"/>
          <p:cNvSpPr txBox="1">
            <a:spLocks noGrp="1"/>
          </p:cNvSpPr>
          <p:nvPr>
            <p:ph type="body" idx="1"/>
          </p:nvPr>
        </p:nvSpPr>
        <p:spPr>
          <a:xfrm>
            <a:off x="685825" y="1828800"/>
            <a:ext cx="169164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30" name="Google Shape;30;p4"/>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1" name="Google Shape;31;p4"/>
          <p:cNvPicPr preferRelativeResize="0"/>
          <p:nvPr/>
        </p:nvPicPr>
        <p:blipFill>
          <a:blip r:embed="rId3">
            <a:alphaModFix/>
          </a:blip>
          <a:stretch>
            <a:fillRect/>
          </a:stretch>
        </p:blipFill>
        <p:spPr>
          <a:xfrm>
            <a:off x="667760" y="9434283"/>
            <a:ext cx="2619805"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936">
          <p15:clr>
            <a:schemeClr val="accent1"/>
          </p15:clr>
        </p15:guide>
        <p15:guide id="6" orient="horz" pos="5328">
          <p15:clr>
            <a:schemeClr val="accent1"/>
          </p15:clr>
        </p15:guide>
        <p15:guide id="7" orient="horz" pos="1152">
          <p15:clr>
            <a:schemeClr val="accent1"/>
          </p15:clr>
        </p15:guide>
        <p15:guide id="8" pos="5760">
          <p15:clr>
            <a:srgbClr val="E46962"/>
          </p15:clr>
        </p15:guide>
        <p15:guide id="9" orient="horz" pos="3132">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g Full Graphic">
  <p:cSld name="TITLE_ONLY_1_1_1">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a:off x="300" y="0"/>
            <a:ext cx="18288000" cy="1137600"/>
          </a:xfrm>
          <a:prstGeom prst="rect">
            <a:avLst/>
          </a:prstGeom>
          <a:solidFill>
            <a:schemeClr val="dk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685800" y="0"/>
            <a:ext cx="16916400" cy="1137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Font typeface="Open Sans Light"/>
              <a:buNone/>
              <a:defRPr sz="4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pic>
        <p:nvPicPr>
          <p:cNvPr id="35" name="Google Shape;35;p5"/>
          <p:cNvPicPr preferRelativeResize="0"/>
          <p:nvPr/>
        </p:nvPicPr>
        <p:blipFill>
          <a:blip r:embed="rId2">
            <a:alphaModFix/>
          </a:blip>
          <a:stretch>
            <a:fillRect/>
          </a:stretch>
        </p:blipFill>
        <p:spPr>
          <a:xfrm>
            <a:off x="667750" y="9434275"/>
            <a:ext cx="2619803"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5760">
          <p15:clr>
            <a:schemeClr val="accent1"/>
          </p15:clr>
        </p15:guide>
        <p15:guide id="4" orient="horz" pos="717">
          <p15:clr>
            <a:schemeClr val="accent1"/>
          </p15:clr>
        </p15:guide>
        <p15:guide id="5" pos="5760">
          <p15:clr>
            <a:srgbClr val="E46962"/>
          </p15:clr>
        </p15:guide>
        <p15:guide id="6"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b Third Card">
  <p:cSld name="TITLE_AND_BODY_1_1_1_3">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38" name="Google Shape;38;p6"/>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9" name="Google Shape;39;p6"/>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40" name="Google Shape;40;p6"/>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1" name="Google Shape;41;p6"/>
          <p:cNvSpPr/>
          <p:nvPr/>
        </p:nvSpPr>
        <p:spPr>
          <a:xfrm>
            <a:off x="11623800" y="684300"/>
            <a:ext cx="5978400" cy="7774200"/>
          </a:xfrm>
          <a:prstGeom prst="round1Rect">
            <a:avLst>
              <a:gd name="adj" fmla="val 28421"/>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12058350" y="1523388"/>
            <a:ext cx="3915000" cy="366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endParaRPr sz="2600" b="1">
              <a:solidFill>
                <a:srgbClr val="0B0B0B"/>
              </a:solidFill>
              <a:latin typeface="Open Sans"/>
              <a:ea typeface="Open Sans"/>
              <a:cs typeface="Open Sans"/>
              <a:sym typeface="Open Sans"/>
            </a:endParaRPr>
          </a:p>
        </p:txBody>
      </p:sp>
      <p:sp>
        <p:nvSpPr>
          <p:cNvPr id="43" name="Google Shape;43;p6"/>
          <p:cNvSpPr txBox="1">
            <a:spLocks noGrp="1"/>
          </p:cNvSpPr>
          <p:nvPr>
            <p:ph type="body" idx="1"/>
          </p:nvPr>
        </p:nvSpPr>
        <p:spPr>
          <a:xfrm>
            <a:off x="12058350" y="2629500"/>
            <a:ext cx="5109600" cy="5394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44" name="Google Shape;44;p6"/>
          <p:cNvSpPr txBox="1">
            <a:spLocks noGrp="1"/>
          </p:cNvSpPr>
          <p:nvPr>
            <p:ph type="subTitle" idx="2"/>
          </p:nvPr>
        </p:nvSpPr>
        <p:spPr>
          <a:xfrm>
            <a:off x="12058350" y="1120500"/>
            <a:ext cx="4868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45" name="Google Shape;45;p6"/>
          <p:cNvSpPr txBox="1">
            <a:spLocks noGrp="1"/>
          </p:cNvSpPr>
          <p:nvPr>
            <p:ph type="title"/>
          </p:nvPr>
        </p:nvSpPr>
        <p:spPr>
          <a:xfrm>
            <a:off x="685800" y="307975"/>
            <a:ext cx="102522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46" name="Google Shape;46;p6"/>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5328">
          <p15:clr>
            <a:schemeClr val="accent1"/>
          </p15:clr>
        </p15:guide>
        <p15:guide id="6" pos="10814">
          <p15:clr>
            <a:schemeClr val="accent1"/>
          </p15:clr>
        </p15:guide>
        <p15:guide id="7" pos="7596">
          <p15:clr>
            <a:schemeClr val="accent1"/>
          </p15:clr>
        </p15:guide>
        <p15:guide id="8" orient="horz" pos="5054">
          <p15:clr>
            <a:schemeClr val="accent2"/>
          </p15:clr>
        </p15:guide>
        <p15:guide id="9" pos="6890">
          <p15:clr>
            <a:schemeClr val="accent1"/>
          </p15:clr>
        </p15:guide>
        <p15:guide id="10" pos="7322">
          <p15:clr>
            <a:schemeClr val="accent1"/>
          </p15:clr>
        </p15:guide>
        <p15:guide id="11" orient="horz" pos="1152">
          <p15:clr>
            <a:schemeClr val="accent2"/>
          </p15:clr>
        </p15:guide>
        <p15:guide id="12" orient="horz" pos="939">
          <p15:clr>
            <a:schemeClr val="accent1"/>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 Half Card">
  <p:cSld name="TITLE_AND_BODY_1_1_1_2">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49" name="Google Shape;49;p7"/>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0" name="Google Shape;50;p7"/>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51" name="Google Shape;51;p7"/>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2" name="Google Shape;52;p7"/>
          <p:cNvSpPr/>
          <p:nvPr/>
        </p:nvSpPr>
        <p:spPr>
          <a:xfrm>
            <a:off x="9829800" y="684300"/>
            <a:ext cx="77724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body" idx="1"/>
          </p:nvPr>
        </p:nvSpPr>
        <p:spPr>
          <a:xfrm>
            <a:off x="10264500" y="2194800"/>
            <a:ext cx="6903000" cy="5829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54" name="Google Shape;54;p7"/>
          <p:cNvSpPr txBox="1">
            <a:spLocks noGrp="1"/>
          </p:cNvSpPr>
          <p:nvPr>
            <p:ph type="subTitle" idx="2"/>
          </p:nvPr>
        </p:nvSpPr>
        <p:spPr>
          <a:xfrm>
            <a:off x="10264500" y="1120500"/>
            <a:ext cx="6662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55" name="Google Shape;55;p7"/>
          <p:cNvSpPr txBox="1">
            <a:spLocks noGrp="1"/>
          </p:cNvSpPr>
          <p:nvPr>
            <p:ph type="title"/>
          </p:nvPr>
        </p:nvSpPr>
        <p:spPr>
          <a:xfrm>
            <a:off x="685800" y="307975"/>
            <a:ext cx="95790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56" name="Google Shape;56;p7"/>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328">
          <p15:clr>
            <a:schemeClr val="accent1"/>
          </p15:clr>
        </p15:guide>
        <p15:guide id="5" pos="10814">
          <p15:clr>
            <a:schemeClr val="accent1"/>
          </p15:clr>
        </p15:guide>
        <p15:guide id="6" pos="6466">
          <p15:clr>
            <a:schemeClr val="accent1"/>
          </p15:clr>
        </p15:guide>
        <p15:guide id="7" orient="horz" pos="5054">
          <p15:clr>
            <a:schemeClr val="accent2"/>
          </p15:clr>
        </p15:guide>
        <p15:guide id="8" pos="5760">
          <p15:clr>
            <a:schemeClr val="accent1"/>
          </p15:clr>
        </p15:guide>
        <p15:guide id="9" pos="6192">
          <p15:clr>
            <a:schemeClr val="accent1"/>
          </p15:clr>
        </p15:guide>
        <p15:guide id="10" orient="horz" pos="1152">
          <p15:clr>
            <a:schemeClr val="accent2"/>
          </p15:clr>
        </p15:guide>
        <p15:guide id="11" orient="horz" pos="939">
          <p15:clr>
            <a:schemeClr val="accent1"/>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e Dual Card">
  <p:cSld name="CUSTOM_11">
    <p:spTree>
      <p:nvGrpSpPr>
        <p:cNvPr id="1" name="Shape 57"/>
        <p:cNvGrpSpPr/>
        <p:nvPr/>
      </p:nvGrpSpPr>
      <p:grpSpPr>
        <a:xfrm>
          <a:off x="0" y="0"/>
          <a:ext cx="0" cy="0"/>
          <a:chOff x="0" y="0"/>
          <a:chExt cx="0" cy="0"/>
        </a:xfrm>
      </p:grpSpPr>
      <p:pic>
        <p:nvPicPr>
          <p:cNvPr id="58" name="Google Shape;58;p8"/>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59" name="Google Shape;59;p8"/>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0" name="Google Shape;60;p8"/>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61" name="Google Shape;61;p8"/>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2" name="Google Shape;62;p8"/>
          <p:cNvSpPr/>
          <p:nvPr/>
        </p:nvSpPr>
        <p:spPr>
          <a:xfrm>
            <a:off x="9487100" y="684300"/>
            <a:ext cx="81150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846450" y="495600"/>
            <a:ext cx="7786200" cy="81378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body" idx="1"/>
          </p:nvPr>
        </p:nvSpPr>
        <p:spPr>
          <a:xfrm>
            <a:off x="11205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5" name="Google Shape;65;p8"/>
          <p:cNvSpPr txBox="1">
            <a:spLocks noGrp="1"/>
          </p:cNvSpPr>
          <p:nvPr>
            <p:ph type="subTitle" idx="2"/>
          </p:nvPr>
        </p:nvSpPr>
        <p:spPr>
          <a:xfrm>
            <a:off x="11205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66" name="Google Shape;66;p8"/>
          <p:cNvSpPr txBox="1">
            <a:spLocks noGrp="1"/>
          </p:cNvSpPr>
          <p:nvPr>
            <p:ph type="body" idx="3"/>
          </p:nvPr>
        </p:nvSpPr>
        <p:spPr>
          <a:xfrm>
            <a:off x="99218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7" name="Google Shape;67;p8"/>
          <p:cNvSpPr txBox="1">
            <a:spLocks noGrp="1"/>
          </p:cNvSpPr>
          <p:nvPr>
            <p:ph type="subTitle" idx="4"/>
          </p:nvPr>
        </p:nvSpPr>
        <p:spPr>
          <a:xfrm>
            <a:off x="99218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Tree>
  </p:cSld>
  <p:clrMapOvr>
    <a:masterClrMapping/>
  </p:clrMapOvr>
  <p:extLst>
    <p:ext uri="{DCECCB84-F9BA-43D5-87BE-67443E8EF086}">
      <p15:sldGuideLst xmlns:p15="http://schemas.microsoft.com/office/powerpoint/2012/main">
        <p15:guide id="1" orient="horz" pos="2880">
          <p15:clr>
            <a:srgbClr val="FF0000"/>
          </p15:clr>
        </p15:guide>
        <p15:guide id="2" pos="5760">
          <p15:clr>
            <a:srgbClr val="FF0000"/>
          </p15:clr>
        </p15:guide>
        <p15:guide id="3" pos="423">
          <p15:clr>
            <a:schemeClr val="accent1"/>
          </p15:clr>
        </p15:guide>
        <p15:guide id="4" orient="horz" pos="423">
          <p15:clr>
            <a:schemeClr val="accent1"/>
          </p15:clr>
        </p15:guide>
        <p15:guide id="5" pos="5553">
          <p15:clr>
            <a:schemeClr val="accent1"/>
          </p15:clr>
        </p15:guide>
        <p15:guide id="6" pos="5976">
          <p15:clr>
            <a:schemeClr val="accent1"/>
          </p15:clr>
        </p15:guide>
        <p15:guide id="7" orient="horz" pos="5328">
          <p15:clr>
            <a:schemeClr val="accent1"/>
          </p15:clr>
        </p15:guide>
        <p15:guide id="8" pos="11088">
          <p15:clr>
            <a:schemeClr val="accent1"/>
          </p15:clr>
        </p15:guide>
        <p15:guide id="9" pos="706">
          <p15:clr>
            <a:schemeClr val="accent1"/>
          </p15:clr>
        </p15:guide>
        <p15:guide id="10" pos="5275">
          <p15:clr>
            <a:schemeClr val="accent1"/>
          </p15:clr>
        </p15:guide>
        <p15:guide id="11" pos="6250">
          <p15:clr>
            <a:schemeClr val="accent1"/>
          </p15:clr>
        </p15:guide>
        <p15:guide id="12" pos="10814">
          <p15:clr>
            <a:schemeClr val="accent1"/>
          </p15:clr>
        </p15:guide>
        <p15:guide id="13" orient="horz" pos="1219">
          <p15:clr>
            <a:schemeClr val="accent2"/>
          </p15:clr>
        </p15:guide>
        <p15:guide id="14" orient="horz" pos="5054">
          <p15:clr>
            <a:schemeClr val="accent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f Triple Card ">
  <p:cSld name="CUSTOM_11_1">
    <p:spTree>
      <p:nvGrpSpPr>
        <p:cNvPr id="1"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70" name="Google Shape;70;p9"/>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1" name="Google Shape;71;p9"/>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72" name="Google Shape;72;p9"/>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3" name="Google Shape;73;p9"/>
          <p:cNvSpPr/>
          <p:nvPr/>
        </p:nvSpPr>
        <p:spPr>
          <a:xfrm>
            <a:off x="6547175"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9"/>
          <p:cNvSpPr/>
          <p:nvPr/>
        </p:nvSpPr>
        <p:spPr>
          <a:xfrm>
            <a:off x="68580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5" name="Google Shape;75;p9"/>
          <p:cNvSpPr/>
          <p:nvPr/>
        </p:nvSpPr>
        <p:spPr>
          <a:xfrm>
            <a:off x="1240855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body" idx="1"/>
          </p:nvPr>
        </p:nvSpPr>
        <p:spPr>
          <a:xfrm>
            <a:off x="112050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7" name="Google Shape;77;p9"/>
          <p:cNvSpPr txBox="1">
            <a:spLocks noGrp="1"/>
          </p:cNvSpPr>
          <p:nvPr>
            <p:ph type="subTitle" idx="2"/>
          </p:nvPr>
        </p:nvSpPr>
        <p:spPr>
          <a:xfrm>
            <a:off x="113475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78" name="Google Shape;78;p9"/>
          <p:cNvSpPr txBox="1">
            <a:spLocks noGrp="1"/>
          </p:cNvSpPr>
          <p:nvPr>
            <p:ph type="body" idx="3"/>
          </p:nvPr>
        </p:nvSpPr>
        <p:spPr>
          <a:xfrm>
            <a:off x="6981875"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9" name="Google Shape;79;p9"/>
          <p:cNvSpPr txBox="1">
            <a:spLocks noGrp="1"/>
          </p:cNvSpPr>
          <p:nvPr>
            <p:ph type="subTitle" idx="4"/>
          </p:nvPr>
        </p:nvSpPr>
        <p:spPr>
          <a:xfrm>
            <a:off x="6996125"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0" name="Google Shape;80;p9"/>
          <p:cNvSpPr txBox="1">
            <a:spLocks noGrp="1"/>
          </p:cNvSpPr>
          <p:nvPr>
            <p:ph type="body" idx="5"/>
          </p:nvPr>
        </p:nvSpPr>
        <p:spPr>
          <a:xfrm>
            <a:off x="1284325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81" name="Google Shape;81;p9"/>
          <p:cNvSpPr txBox="1">
            <a:spLocks noGrp="1"/>
          </p:cNvSpPr>
          <p:nvPr>
            <p:ph type="subTitle" idx="6"/>
          </p:nvPr>
        </p:nvSpPr>
        <p:spPr>
          <a:xfrm>
            <a:off x="1285750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2" name="Google Shape;82;p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355">
          <p15:clr>
            <a:srgbClr val="FF0000"/>
          </p15:clr>
        </p15:guide>
        <p15:guide id="2" pos="4124">
          <p15:clr>
            <a:schemeClr val="accent1"/>
          </p15:clr>
        </p15:guide>
        <p15:guide id="3" pos="423">
          <p15:clr>
            <a:schemeClr val="accent1"/>
          </p15:clr>
        </p15:guide>
        <p15:guide id="4" orient="horz" pos="423">
          <p15:clr>
            <a:schemeClr val="accent1"/>
          </p15:clr>
        </p15:guide>
        <p15:guide id="5" pos="3703">
          <p15:clr>
            <a:schemeClr val="accent1"/>
          </p15:clr>
        </p15:guide>
        <p15:guide id="6" pos="7396">
          <p15:clr>
            <a:schemeClr val="accent1"/>
          </p15:clr>
        </p15:guide>
        <p15:guide id="7" orient="horz" pos="5328">
          <p15:clr>
            <a:schemeClr val="accent1"/>
          </p15:clr>
        </p15:guide>
        <p15:guide id="8" pos="11088">
          <p15:clr>
            <a:schemeClr val="accent1"/>
          </p15:clr>
        </p15:guide>
        <p15:guide id="9" orient="horz" pos="1219">
          <p15:clr>
            <a:schemeClr val="accent1"/>
          </p15:clr>
        </p15:guide>
        <p15:guide id="10" pos="7816">
          <p15:clr>
            <a:schemeClr val="accent1"/>
          </p15:clr>
        </p15:guide>
        <p15:guide id="11" orient="horz" pos="939">
          <p15:clr>
            <a:schemeClr val="accent1"/>
          </p15:clr>
        </p15:guide>
        <p15:guide id="12" pos="2068">
          <p15:clr>
            <a:srgbClr val="E46962"/>
          </p15:clr>
        </p15:guide>
        <p15:guide id="13" pos="5760">
          <p15:clr>
            <a:srgbClr val="E46962"/>
          </p15:clr>
        </p15:guide>
        <p15:guide id="14" pos="94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de">
  <p:cSld name="TITLE_AND_BODY_1_1_1_1">
    <p:spTree>
      <p:nvGrpSpPr>
        <p:cNvPr id="1"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85" name="Google Shape;85;p10"/>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86" name="Google Shape;86;p10"/>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87" name="Google Shape;87;p10"/>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8" name="Google Shape;88;p10"/>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89" name="Google Shape;89;p10"/>
          <p:cNvSpPr txBox="1">
            <a:spLocks noGrp="1"/>
          </p:cNvSpPr>
          <p:nvPr>
            <p:ph type="body" idx="1"/>
          </p:nvPr>
        </p:nvSpPr>
        <p:spPr>
          <a:xfrm>
            <a:off x="685800" y="1554750"/>
            <a:ext cx="169164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orient="horz" pos="3154">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5200" y="1210250"/>
            <a:ext cx="15837600" cy="1299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5600"/>
              <a:buFont typeface="Open Sans Light"/>
              <a:buNone/>
              <a:defRPr sz="5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2pPr>
            <a:lvl3pPr lvl="2"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3pPr>
            <a:lvl4pPr lvl="3"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4pPr>
            <a:lvl5pPr lvl="4"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5pPr>
            <a:lvl6pPr lvl="5"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6pPr>
            <a:lvl7pPr lvl="6"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7pPr>
            <a:lvl8pPr lvl="7"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8pPr>
            <a:lvl9pPr lvl="8"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1225200" y="3107750"/>
            <a:ext cx="15837600" cy="6030000"/>
          </a:xfrm>
          <a:prstGeom prst="rect">
            <a:avLst/>
          </a:prstGeom>
          <a:noFill/>
          <a:ln>
            <a:noFill/>
          </a:ln>
        </p:spPr>
        <p:txBody>
          <a:bodyPr spcFirstLastPara="1" wrap="square" lIns="0" tIns="0" rIns="0" bIns="0" anchor="t" anchorCtr="0">
            <a:noAutofit/>
          </a:bodyPr>
          <a:lstStyle>
            <a:lvl1pPr marL="457200" lvl="0" indent="-457200" rtl="0">
              <a:lnSpc>
                <a:spcPct val="115000"/>
              </a:lnSpc>
              <a:spcBef>
                <a:spcPts val="0"/>
              </a:spcBef>
              <a:spcAft>
                <a:spcPts val="0"/>
              </a:spcAft>
              <a:buClr>
                <a:schemeClr val="dk1"/>
              </a:buClr>
              <a:buSzPts val="3600"/>
              <a:buFont typeface="Open Sans"/>
              <a:buChar char="●"/>
              <a:defRPr sz="3600">
                <a:solidFill>
                  <a:schemeClr val="dk1"/>
                </a:solidFill>
                <a:latin typeface="Open Sans"/>
                <a:ea typeface="Open Sans"/>
                <a:cs typeface="Open Sans"/>
                <a:sym typeface="Open Sans"/>
              </a:defRPr>
            </a:lvl1pPr>
            <a:lvl2pPr marL="914400" lvl="1" indent="-419100" rtl="0">
              <a:lnSpc>
                <a:spcPct val="115000"/>
              </a:lnSpc>
              <a:spcBef>
                <a:spcPts val="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2pPr>
            <a:lvl3pPr marL="1371600" lvl="2"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marL="1828800" lvl="3"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4pPr>
            <a:lvl5pPr marL="2286000" lvl="4"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5pPr>
            <a:lvl6pPr marL="2743200" lvl="5"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6pPr>
            <a:lvl7pPr marL="3200400" lvl="6"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7pPr>
            <a:lvl8pPr marL="3657600" lvl="7"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8pPr>
            <a:lvl9pPr marL="4114800" lvl="8"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rtl="0">
              <a:buNone/>
              <a:defRPr sz="2000">
                <a:solidFill>
                  <a:schemeClr val="dk2"/>
                </a:solidFill>
              </a:defRPr>
            </a:lvl1pPr>
            <a:lvl2pPr lvl="1" algn="r" rtl="0">
              <a:buNone/>
              <a:defRPr sz="2000">
                <a:solidFill>
                  <a:schemeClr val="dk2"/>
                </a:solidFill>
              </a:defRPr>
            </a:lvl2pPr>
            <a:lvl3pPr lvl="2" algn="r" rtl="0">
              <a:buNone/>
              <a:defRPr sz="2000">
                <a:solidFill>
                  <a:schemeClr val="dk2"/>
                </a:solidFill>
              </a:defRPr>
            </a:lvl3pPr>
            <a:lvl4pPr lvl="3" algn="r" rtl="0">
              <a:buNone/>
              <a:defRPr sz="2000">
                <a:solidFill>
                  <a:schemeClr val="dk2"/>
                </a:solidFill>
              </a:defRPr>
            </a:lvl4pPr>
            <a:lvl5pPr lvl="4" algn="r" rtl="0">
              <a:buNone/>
              <a:defRPr sz="2000">
                <a:solidFill>
                  <a:schemeClr val="dk2"/>
                </a:solidFill>
              </a:defRPr>
            </a:lvl5pPr>
            <a:lvl6pPr lvl="5" algn="r" rtl="0">
              <a:buNone/>
              <a:defRPr sz="2000">
                <a:solidFill>
                  <a:schemeClr val="dk2"/>
                </a:solidFill>
              </a:defRPr>
            </a:lvl6pPr>
            <a:lvl7pPr lvl="6" algn="r" rtl="0">
              <a:buNone/>
              <a:defRPr sz="2000">
                <a:solidFill>
                  <a:schemeClr val="dk2"/>
                </a:solidFill>
              </a:defRPr>
            </a:lvl7pPr>
            <a:lvl8pPr lvl="7" algn="r" rtl="0">
              <a:buNone/>
              <a:defRPr sz="2000">
                <a:solidFill>
                  <a:schemeClr val="dk2"/>
                </a:solidFill>
              </a:defRPr>
            </a:lvl8pPr>
            <a:lvl9pPr lvl="8" algn="r" rtl="0">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1.png"/><Relationship Id="rId24" Type="http://schemas.openxmlformats.org/officeDocument/2006/relationships/image" Target="../media/image32.png"/><Relationship Id="rId5"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1.png"/><Relationship Id="rId10" Type="http://schemas.openxmlformats.org/officeDocument/2006/relationships/image" Target="../media/image10.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
        <p:nvSpPr>
          <p:cNvPr id="115" name="Google Shape;115;p15"/>
          <p:cNvSpPr txBox="1">
            <a:spLocks noGrp="1"/>
          </p:cNvSpPr>
          <p:nvPr>
            <p:ph type="ctrTitle"/>
          </p:nvPr>
        </p:nvSpPr>
        <p:spPr>
          <a:xfrm>
            <a:off x="1169000" y="2933850"/>
            <a:ext cx="13704900" cy="4419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latin typeface="Open Sans"/>
                <a:ea typeface="Open Sans"/>
                <a:cs typeface="Open Sans"/>
                <a:sym typeface="Open Sans"/>
              </a:rPr>
              <a:t>AI For Business Leaders Course</a:t>
            </a:r>
            <a:endParaRPr sz="7000">
              <a:latin typeface="Open Sans"/>
              <a:ea typeface="Open Sans"/>
              <a:cs typeface="Open Sans"/>
              <a:sym typeface="Open Sans"/>
            </a:endParaRPr>
          </a:p>
          <a:p>
            <a:pPr marL="0" lvl="0" indent="0" algn="l" rtl="0">
              <a:spcBef>
                <a:spcPts val="0"/>
              </a:spcBef>
              <a:spcAft>
                <a:spcPts val="0"/>
              </a:spcAft>
              <a:buNone/>
            </a:pPr>
            <a:endParaRPr sz="7000">
              <a:latin typeface="Open Sans"/>
              <a:ea typeface="Open Sans"/>
              <a:cs typeface="Open Sans"/>
              <a:sym typeface="Open Sans"/>
            </a:endParaRPr>
          </a:p>
          <a:p>
            <a:pPr marL="0" lvl="0" indent="0" algn="l" rtl="0">
              <a:spcBef>
                <a:spcPts val="0"/>
              </a:spcBef>
              <a:spcAft>
                <a:spcPts val="0"/>
              </a:spcAft>
              <a:buNone/>
            </a:pPr>
            <a:r>
              <a:rPr lang="en" sz="7000">
                <a:latin typeface="Open Sans"/>
                <a:ea typeface="Open Sans"/>
                <a:cs typeface="Open Sans"/>
                <a:sym typeface="Open Sans"/>
              </a:rPr>
              <a:t>Project Slides: Delivering an ML/AI Strategy</a:t>
            </a:r>
            <a:r>
              <a:rPr lang="en" sz="7000"/>
              <a:t> </a:t>
            </a:r>
            <a:endParaRPr sz="7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4"/>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a:solidFill>
                  <a:schemeClr val="dk1"/>
                </a:solidFill>
                <a:latin typeface="Open Sans"/>
                <a:ea typeface="Open Sans"/>
                <a:cs typeface="Open Sans"/>
                <a:sym typeface="Open Sans"/>
              </a:rPr>
              <a:t>Architecture 1/3 - &lt;Use Case Name&gt;</a:t>
            </a:r>
            <a:endParaRPr sz="2400" b="1">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5"/>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a:solidFill>
                  <a:schemeClr val="dk1"/>
                </a:solidFill>
                <a:latin typeface="Open Sans"/>
                <a:ea typeface="Open Sans"/>
                <a:cs typeface="Open Sans"/>
                <a:sym typeface="Open Sans"/>
              </a:rPr>
              <a:t>Architecture 2/3 - &lt;Use Case Name&gt;</a:t>
            </a:r>
            <a:endParaRPr sz="2400" b="1">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6"/>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a:solidFill>
                  <a:schemeClr val="dk1"/>
                </a:solidFill>
                <a:latin typeface="Open Sans"/>
                <a:ea typeface="Open Sans"/>
                <a:cs typeface="Open Sans"/>
                <a:sym typeface="Open Sans"/>
              </a:rPr>
              <a:t>Architecture 3/3 - &lt;Use Case Name&gt;</a:t>
            </a:r>
            <a:endParaRPr sz="2400" b="1">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4C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Second Prioritization Grid</a:t>
            </a:r>
            <a:endParaRPr sz="7000">
              <a:solidFill>
                <a:schemeClr val="lt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119428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Based on new information from your further analyses of your use cases in step 4A and 4B, you’ll engage in the same exercise as you did before in Step 2C to update your prioritization. </a:t>
            </a:r>
            <a:endParaRPr sz="2400"/>
          </a:p>
          <a:p>
            <a:pPr marL="0" lvl="0" indent="0" algn="l" rtl="0">
              <a:spcBef>
                <a:spcPts val="1600"/>
              </a:spcBef>
              <a:spcAft>
                <a:spcPts val="0"/>
              </a:spcAft>
              <a:buNone/>
            </a:pPr>
            <a:r>
              <a:rPr lang="en" sz="2400"/>
              <a:t>Move onto the grid the three use cases that you have been working with in steps 4A and 4B. </a:t>
            </a:r>
            <a:endParaRPr sz="2400"/>
          </a:p>
          <a:p>
            <a:pPr marL="0" lvl="0" indent="0" algn="l" rtl="0">
              <a:spcBef>
                <a:spcPts val="1600"/>
              </a:spcBef>
              <a:spcAft>
                <a:spcPts val="1600"/>
              </a:spcAft>
              <a:buNone/>
            </a:pPr>
            <a:r>
              <a:rPr lang="en" sz="2400"/>
              <a:t>You MAY choose different use cases and shift your focus, if you feel these exercises have caused you to significantly revise your prior evaluations.  </a:t>
            </a:r>
            <a:endParaRPr sz="2400"/>
          </a:p>
        </p:txBody>
      </p:sp>
      <p:sp>
        <p:nvSpPr>
          <p:cNvPr id="250" name="Google Shape;250;p2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Second Prioritization Grid</a:t>
            </a:r>
            <a:endParaRPr sz="3200"/>
          </a:p>
        </p:txBody>
      </p:sp>
      <p:sp>
        <p:nvSpPr>
          <p:cNvPr id="251" name="Google Shape;251;p2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252" name="Google Shape;252;p2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253" name="Google Shape;253;p29"/>
          <p:cNvSpPr/>
          <p:nvPr/>
        </p:nvSpPr>
        <p:spPr>
          <a:xfrm>
            <a:off x="5684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Second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259" name="Google Shape;259;p30"/>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260" name="Google Shape;260;p30"/>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261" name="Google Shape;261;p30"/>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262" name="Google Shape;262;p30"/>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263" name="Google Shape;263;p30"/>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UC1: &lt;Enter Name 1 Here&gt;</a:t>
            </a:r>
            <a:endParaRPr sz="2000">
              <a:solidFill>
                <a:srgbClr val="4285F4"/>
              </a:solidFill>
              <a:latin typeface="Open Sans"/>
              <a:ea typeface="Open Sans"/>
              <a:cs typeface="Open Sans"/>
              <a:sym typeface="Open Sans"/>
            </a:endParaRPr>
          </a:p>
        </p:txBody>
      </p:sp>
      <p:sp>
        <p:nvSpPr>
          <p:cNvPr id="264" name="Google Shape;264;p30"/>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UC2: &lt;Enter Name 2 Here&gt;</a:t>
            </a:r>
            <a:endParaRPr sz="2000">
              <a:solidFill>
                <a:srgbClr val="4285F4"/>
              </a:solidFill>
              <a:latin typeface="Open Sans"/>
              <a:ea typeface="Open Sans"/>
              <a:cs typeface="Open Sans"/>
              <a:sym typeface="Open Sans"/>
            </a:endParaRPr>
          </a:p>
        </p:txBody>
      </p:sp>
      <p:sp>
        <p:nvSpPr>
          <p:cNvPr id="265" name="Google Shape;265;p30"/>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UC3: &lt;Enter Name 3 Here&gt;</a:t>
            </a:r>
            <a:endParaRPr sz="2000">
              <a:solidFill>
                <a:srgbClr val="4285F4"/>
              </a:solidFill>
              <a:latin typeface="Open Sans"/>
              <a:ea typeface="Open Sans"/>
              <a:cs typeface="Open Sans"/>
              <a:sym typeface="Open Sans"/>
            </a:endParaRPr>
          </a:p>
        </p:txBody>
      </p:sp>
      <p:sp>
        <p:nvSpPr>
          <p:cNvPr id="266" name="Google Shape;266;p30"/>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UC4: &lt;Enter Name 4 Here&gt;</a:t>
            </a:r>
            <a:endParaRPr sz="2000">
              <a:solidFill>
                <a:srgbClr val="4285F4"/>
              </a:solidFill>
              <a:latin typeface="Open Sans"/>
              <a:ea typeface="Open Sans"/>
              <a:cs typeface="Open Sans"/>
              <a:sym typeface="Open Sans"/>
            </a:endParaRPr>
          </a:p>
        </p:txBody>
      </p:sp>
      <p:cxnSp>
        <p:nvCxnSpPr>
          <p:cNvPr id="267" name="Google Shape;267;p3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268" name="Google Shape;268;p3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269" name="Google Shape;269;p3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270" name="Google Shape;270;p3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271" name="Google Shape;271;p3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272" name="Google Shape;272;p3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273" name="Google Shape;273;p3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4" name="Google Shape;274;p3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5" name="Google Shape;275;p3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6" name="Google Shape;276;p3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7" name="Google Shape;277;p3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three of these onto the grid.</a:t>
            </a:r>
            <a:endParaRPr sz="2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One More Use Case</a:t>
            </a:r>
            <a:endParaRPr sz="5000">
              <a:latin typeface="Open Sans"/>
              <a:ea typeface="Open Sans"/>
              <a:cs typeface="Open Sans"/>
              <a:sym typeface="Open Sans"/>
            </a:endParaRPr>
          </a:p>
        </p:txBody>
      </p:sp>
      <p:sp>
        <p:nvSpPr>
          <p:cNvPr id="283" name="Google Shape;283;p31"/>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two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284" name="Google Shape;284;p31"/>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285" name="Google Shape;285;p31"/>
          <p:cNvCxnSpPr>
            <a:stCxn id="284" idx="6"/>
            <a:endCxn id="286"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286" name="Google Shape;286;p31"/>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5</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Operational Considerations: </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Accuracy, Bias, and Ethics</a:t>
            </a: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ctrTitle" idx="4294967295"/>
          </p:nvPr>
        </p:nvSpPr>
        <p:spPr>
          <a:xfrm>
            <a:off x="1225200" y="2813950"/>
            <a:ext cx="100704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2C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First Prioritization Grid</a:t>
            </a:r>
            <a:endParaRPr sz="7000">
              <a:solidFill>
                <a:schemeClr val="lt1"/>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Accuracy, Bias, and Ethics Concerns</a:t>
            </a:r>
            <a:endParaRPr/>
          </a:p>
        </p:txBody>
      </p:sp>
      <p:sp>
        <p:nvSpPr>
          <p:cNvPr id="302" name="Google Shape;302;p34"/>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000000"/>
                </a:solidFill>
              </a:rPr>
              <a:t>For each of your two remaining use cases, on the next two slides please write 2-3 paragraphs discussing how success will be measured and monitored.</a:t>
            </a:r>
            <a:endParaRPr sz="2400" b="1">
              <a:solidFill>
                <a:srgbClr val="000000"/>
              </a:solidFill>
            </a:endParaRPr>
          </a:p>
          <a:p>
            <a:pPr marL="0" lvl="0" indent="0" algn="l" rtl="0">
              <a:lnSpc>
                <a:spcPct val="100000"/>
              </a:lnSpc>
              <a:spcBef>
                <a:spcPts val="0"/>
              </a:spcBef>
              <a:spcAft>
                <a:spcPts val="0"/>
              </a:spcAft>
              <a:buNone/>
            </a:pPr>
            <a:endParaRPr sz="2400" b="1">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a:solidFill>
                  <a:srgbClr val="000000"/>
                </a:solidFill>
              </a:rPr>
              <a:t>Start by focusing on how model effectiveness would be measured, and speak to what success would look like.</a:t>
            </a:r>
            <a:endParaRPr sz="240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a:solidFill>
                  <a:srgbClr val="000000"/>
                </a:solidFill>
              </a:rPr>
              <a:t>Comment on any other operational concerns, including bias in the data, or ethical limitations, that could influence success.</a:t>
            </a:r>
            <a:endParaRPr sz="240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a:solidFill>
                  <a:srgbClr val="000000"/>
                </a:solidFill>
              </a:rPr>
              <a:t>For each concern you raise, comment on how you would measure or monitor this concern on an ongoing basis.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First Use Case</a:t>
            </a:r>
            <a:endParaRPr/>
          </a:p>
        </p:txBody>
      </p:sp>
      <p:sp>
        <p:nvSpPr>
          <p:cNvPr id="308" name="Google Shape;308;p35"/>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000000"/>
                </a:solidFill>
              </a:rPr>
              <a:t>Please write 2-3 paragraphs here, following the guidelines on slide 19:</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Second Use Case</a:t>
            </a:r>
            <a:endParaRPr/>
          </a:p>
        </p:txBody>
      </p:sp>
      <p:sp>
        <p:nvSpPr>
          <p:cNvPr id="314" name="Google Shape;314;p36"/>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solidFill>
                  <a:srgbClr val="000000"/>
                </a:solidFill>
              </a:rPr>
              <a:t>Please write 2-3 paragraphs here, following the guidelines on slide 19:</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6B</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body" idx="1"/>
          </p:nvPr>
        </p:nvSpPr>
        <p:spPr>
          <a:xfrm>
            <a:off x="120190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Roboto"/>
                <a:ea typeface="Roboto"/>
                <a:cs typeface="Roboto"/>
                <a:sym typeface="Roboto"/>
              </a:rPr>
              <a:t>Based on all of the previous information for each use case, you’ll now engage in the same prioritizing exercise as you have twice before. </a:t>
            </a:r>
            <a:endParaRPr sz="2400">
              <a:latin typeface="Roboto"/>
              <a:ea typeface="Roboto"/>
              <a:cs typeface="Roboto"/>
              <a:sym typeface="Roboto"/>
            </a:endParaRPr>
          </a:p>
          <a:p>
            <a:pPr marL="0" lvl="0" indent="0" algn="l" rtl="0">
              <a:spcBef>
                <a:spcPts val="1600"/>
              </a:spcBef>
              <a:spcAft>
                <a:spcPts val="0"/>
              </a:spcAft>
              <a:buNone/>
            </a:pPr>
            <a:r>
              <a:rPr lang="en" sz="2400">
                <a:latin typeface="Roboto"/>
                <a:ea typeface="Roboto"/>
                <a:cs typeface="Roboto"/>
                <a:sym typeface="Roboto"/>
              </a:rPr>
              <a:t>You MAY choose to re-prioritize use cases and shift your focus if you feel these exercises have caused you to significantly revise your prior evaluations. </a:t>
            </a:r>
            <a:endParaRPr sz="2400">
              <a:latin typeface="Roboto"/>
              <a:ea typeface="Roboto"/>
              <a:cs typeface="Roboto"/>
              <a:sym typeface="Roboto"/>
            </a:endParaRPr>
          </a:p>
          <a:p>
            <a:pPr marL="0" lvl="0" indent="0" algn="l" rtl="0">
              <a:spcBef>
                <a:spcPts val="1600"/>
              </a:spcBef>
              <a:spcAft>
                <a:spcPts val="1600"/>
              </a:spcAft>
              <a:buNone/>
            </a:pPr>
            <a:r>
              <a:rPr lang="en" sz="2400">
                <a:latin typeface="Roboto"/>
                <a:ea typeface="Roboto"/>
                <a:cs typeface="Roboto"/>
                <a:sym typeface="Roboto"/>
              </a:rPr>
              <a:t>At the end of this exercise, you should have a final point of view on the use cases you’ll advocate in your ML/AI strategy!</a:t>
            </a:r>
            <a:endParaRPr sz="2400"/>
          </a:p>
        </p:txBody>
      </p:sp>
      <p:sp>
        <p:nvSpPr>
          <p:cNvPr id="330" name="Google Shape;330;p3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Final Prioritization Grid</a:t>
            </a:r>
            <a:endParaRPr sz="3200"/>
          </a:p>
        </p:txBody>
      </p:sp>
      <p:sp>
        <p:nvSpPr>
          <p:cNvPr id="331" name="Google Shape;331;p3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332" name="Google Shape;332;p3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333" name="Google Shape;333;p39"/>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Final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339" name="Google Shape;339;p40"/>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340" name="Google Shape;340;p40"/>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341" name="Google Shape;341;p40"/>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342" name="Google Shape;342;p40"/>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343" name="Google Shape;343;p40"/>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UC1: &lt;Enter Name 1 Here&gt;</a:t>
            </a:r>
            <a:endParaRPr sz="2000">
              <a:solidFill>
                <a:srgbClr val="4285F4"/>
              </a:solidFill>
              <a:latin typeface="Open Sans"/>
              <a:ea typeface="Open Sans"/>
              <a:cs typeface="Open Sans"/>
              <a:sym typeface="Open Sans"/>
            </a:endParaRPr>
          </a:p>
        </p:txBody>
      </p:sp>
      <p:sp>
        <p:nvSpPr>
          <p:cNvPr id="344" name="Google Shape;344;p40"/>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UC2: &lt;Enter Name 2 Here&gt;</a:t>
            </a:r>
            <a:endParaRPr sz="2000">
              <a:solidFill>
                <a:srgbClr val="4285F4"/>
              </a:solidFill>
              <a:latin typeface="Open Sans"/>
              <a:ea typeface="Open Sans"/>
              <a:cs typeface="Open Sans"/>
              <a:sym typeface="Open Sans"/>
            </a:endParaRPr>
          </a:p>
        </p:txBody>
      </p:sp>
      <p:sp>
        <p:nvSpPr>
          <p:cNvPr id="345" name="Google Shape;345;p40"/>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UC3: &lt;Enter Name 3 Here&gt;</a:t>
            </a:r>
            <a:endParaRPr sz="2000">
              <a:solidFill>
                <a:srgbClr val="4285F4"/>
              </a:solidFill>
              <a:latin typeface="Open Sans"/>
              <a:ea typeface="Open Sans"/>
              <a:cs typeface="Open Sans"/>
              <a:sym typeface="Open Sans"/>
            </a:endParaRPr>
          </a:p>
        </p:txBody>
      </p:sp>
      <p:sp>
        <p:nvSpPr>
          <p:cNvPr id="346" name="Google Shape;346;p40"/>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UC4: &lt;Enter Name 4 Here&gt;</a:t>
            </a:r>
            <a:endParaRPr sz="2000">
              <a:solidFill>
                <a:srgbClr val="4285F4"/>
              </a:solidFill>
              <a:latin typeface="Open Sans"/>
              <a:ea typeface="Open Sans"/>
              <a:cs typeface="Open Sans"/>
              <a:sym typeface="Open Sans"/>
            </a:endParaRPr>
          </a:p>
        </p:txBody>
      </p:sp>
      <p:cxnSp>
        <p:nvCxnSpPr>
          <p:cNvPr id="347" name="Google Shape;347;p4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348" name="Google Shape;348;p4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349" name="Google Shape;349;p4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350" name="Google Shape;350;p4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351" name="Google Shape;351;p4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352" name="Google Shape;352;p4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353" name="Google Shape;353;p4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4" name="Google Shape;354;p4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5" name="Google Shape;355;p4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6" name="Google Shape;356;p4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7" name="Google Shape;357;p4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two of these onto the grid.</a:t>
            </a:r>
            <a:endParaRPr sz="22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DIRECTIONS: For each of your use cases, review your answers to the 5V questions in Step 2A, and the operations you chose in Step 2B. </a:t>
            </a:r>
            <a:endParaRPr sz="2400"/>
          </a:p>
          <a:p>
            <a:pPr marL="0" lvl="0" indent="0" algn="l" rtl="0">
              <a:spcBef>
                <a:spcPts val="1600"/>
              </a:spcBef>
              <a:spcAft>
                <a:spcPts val="0"/>
              </a:spcAft>
              <a:buNone/>
            </a:pPr>
            <a:r>
              <a:rPr lang="en" sz="2400"/>
              <a:t>Then on the grid </a:t>
            </a:r>
            <a:r>
              <a:rPr lang="en" sz="2400" b="1"/>
              <a:t>on the next slide</a:t>
            </a:r>
            <a:r>
              <a:rPr lang="en" sz="2400"/>
              <a:t>, not this slide, move each blue use case icon to a place indicating how you see this use case’s impact and feasibility.</a:t>
            </a:r>
            <a:endParaRPr sz="2400"/>
          </a:p>
          <a:p>
            <a:pPr marL="0" lvl="0" indent="0" algn="l" rtl="0">
              <a:spcBef>
                <a:spcPts val="1600"/>
              </a:spcBef>
              <a:spcAft>
                <a:spcPts val="1600"/>
              </a:spcAft>
              <a:buNone/>
            </a:pPr>
            <a:r>
              <a:rPr lang="en" sz="2400"/>
              <a:t>(Recall that the upper right quadrant is usually the most desirable, as it indicates we expect higher feasibility and greater impact.)</a:t>
            </a:r>
            <a:endParaRPr sz="2400"/>
          </a:p>
        </p:txBody>
      </p:sp>
      <p:sp>
        <p:nvSpPr>
          <p:cNvPr id="126" name="Google Shape;126;p17"/>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First Prioritization Grid</a:t>
            </a:r>
            <a:endParaRPr sz="3200"/>
          </a:p>
        </p:txBody>
      </p:sp>
      <p:sp>
        <p:nvSpPr>
          <p:cNvPr id="127" name="Google Shape;127;p17"/>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128" name="Google Shape;128;p17"/>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129" name="Google Shape;129;p17"/>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First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135" name="Google Shape;135;p18"/>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36" name="Google Shape;136;p18"/>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37" name="Google Shape;137;p18"/>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38" name="Google Shape;138;p18"/>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139" name="Google Shape;139;p18"/>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UC1: &lt;Enter Name 1 Here&gt;</a:t>
            </a:r>
            <a:endParaRPr sz="2000">
              <a:solidFill>
                <a:srgbClr val="4285F4"/>
              </a:solidFill>
              <a:latin typeface="Open Sans"/>
              <a:ea typeface="Open Sans"/>
              <a:cs typeface="Open Sans"/>
              <a:sym typeface="Open Sans"/>
            </a:endParaRPr>
          </a:p>
        </p:txBody>
      </p:sp>
      <p:sp>
        <p:nvSpPr>
          <p:cNvPr id="140" name="Google Shape;140;p18"/>
          <p:cNvSpPr txBox="1"/>
          <p:nvPr/>
        </p:nvSpPr>
        <p:spPr>
          <a:xfrm>
            <a:off x="11921798" y="3903015"/>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UC2: &lt;Enter Name 2 Here&gt;</a:t>
            </a:r>
            <a:endParaRPr sz="2000">
              <a:solidFill>
                <a:srgbClr val="4285F4"/>
              </a:solidFill>
              <a:latin typeface="Open Sans"/>
              <a:ea typeface="Open Sans"/>
              <a:cs typeface="Open Sans"/>
              <a:sym typeface="Open Sans"/>
            </a:endParaRPr>
          </a:p>
        </p:txBody>
      </p:sp>
      <p:sp>
        <p:nvSpPr>
          <p:cNvPr id="141" name="Google Shape;141;p18"/>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UC3: &lt;Enter Name 3 Here&gt;</a:t>
            </a:r>
            <a:endParaRPr sz="2000">
              <a:solidFill>
                <a:srgbClr val="4285F4"/>
              </a:solidFill>
              <a:latin typeface="Open Sans"/>
              <a:ea typeface="Open Sans"/>
              <a:cs typeface="Open Sans"/>
              <a:sym typeface="Open Sans"/>
            </a:endParaRPr>
          </a:p>
        </p:txBody>
      </p:sp>
      <p:sp>
        <p:nvSpPr>
          <p:cNvPr id="142" name="Google Shape;142;p18"/>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285F4"/>
                </a:solidFill>
                <a:latin typeface="Open Sans"/>
                <a:ea typeface="Open Sans"/>
                <a:cs typeface="Open Sans"/>
                <a:sym typeface="Open Sans"/>
              </a:rPr>
              <a:t>UC4: &lt;Enter Name 4 Here&gt;</a:t>
            </a:r>
            <a:endParaRPr sz="2000">
              <a:solidFill>
                <a:srgbClr val="4285F4"/>
              </a:solidFill>
              <a:latin typeface="Open Sans"/>
              <a:ea typeface="Open Sans"/>
              <a:cs typeface="Open Sans"/>
              <a:sym typeface="Open Sans"/>
            </a:endParaRPr>
          </a:p>
        </p:txBody>
      </p:sp>
      <p:cxnSp>
        <p:nvCxnSpPr>
          <p:cNvPr id="143" name="Google Shape;143;p18"/>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144" name="Google Shape;144;p18"/>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145" name="Google Shape;145;p18"/>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146" name="Google Shape;146;p18"/>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147" name="Google Shape;147;p18"/>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148" name="Google Shape;148;p18"/>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149" name="Google Shape;149;p18"/>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0" name="Google Shape;150;p18"/>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1" name="Google Shape;151;p18"/>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2" name="Google Shape;152;p18"/>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Three Use Cases</a:t>
            </a:r>
            <a:endParaRPr sz="5000">
              <a:latin typeface="Open Sans"/>
              <a:ea typeface="Open Sans"/>
              <a:cs typeface="Open Sans"/>
              <a:sym typeface="Open Sans"/>
            </a:endParaRPr>
          </a:p>
        </p:txBody>
      </p:sp>
      <p:sp>
        <p:nvSpPr>
          <p:cNvPr id="158" name="Google Shape;158;p19"/>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three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159" name="Google Shape;159;p19"/>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160" name="Google Shape;160;p19"/>
          <p:cNvCxnSpPr>
            <a:stCxn id="159" idx="6"/>
            <a:endCxn id="161"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161" name="Google Shape;161;p19"/>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3</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Architectures for Top 3 Use Cases</a:t>
            </a:r>
            <a:endParaRPr sz="7000">
              <a:solidFill>
                <a:schemeClr val="lt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300"/>
              <a:t>For the top three use cases you prioritized in Project Step 2C, you’ll now create a high level architecture for each, on slides 10-12. </a:t>
            </a:r>
            <a:endParaRPr sz="2300"/>
          </a:p>
          <a:p>
            <a:pPr marL="0" lvl="0" indent="0" algn="l" rtl="0">
              <a:spcBef>
                <a:spcPts val="1600"/>
              </a:spcBef>
              <a:spcAft>
                <a:spcPts val="0"/>
              </a:spcAft>
              <a:buNone/>
            </a:pPr>
            <a:r>
              <a:rPr lang="en" sz="2300"/>
              <a:t>For this step, be sure to review Lesson 3 but also recognize that this process allows significant creative freedom.  </a:t>
            </a:r>
            <a:endParaRPr sz="2300"/>
          </a:p>
          <a:p>
            <a:pPr marL="0" lvl="0" indent="0" algn="l" rtl="0">
              <a:spcBef>
                <a:spcPts val="1600"/>
              </a:spcBef>
              <a:spcAft>
                <a:spcPts val="0"/>
              </a:spcAft>
              <a:buNone/>
            </a:pPr>
            <a:r>
              <a:rPr lang="en" sz="2300"/>
              <a:t>Keep a focus on…</a:t>
            </a:r>
            <a:br>
              <a:rPr lang="en" sz="2300"/>
            </a:br>
            <a:r>
              <a:rPr lang="en" sz="2300"/>
              <a:t>     - Data flow/direction</a:t>
            </a:r>
            <a:br>
              <a:rPr lang="en" sz="2300"/>
            </a:br>
            <a:r>
              <a:rPr lang="en" sz="2300"/>
              <a:t>     - Clear view on inputs/outputs</a:t>
            </a:r>
            <a:br>
              <a:rPr lang="en" sz="2300"/>
            </a:br>
            <a:r>
              <a:rPr lang="en" sz="2300"/>
              <a:t>     - Simplicity</a:t>
            </a:r>
            <a:endParaRPr sz="2300"/>
          </a:p>
          <a:p>
            <a:pPr marL="0" lvl="0" indent="0" algn="l" rtl="0">
              <a:spcBef>
                <a:spcPts val="1600"/>
              </a:spcBef>
              <a:spcAft>
                <a:spcPts val="1600"/>
              </a:spcAft>
              <a:buNone/>
            </a:pPr>
            <a:r>
              <a:rPr lang="en" sz="2300"/>
              <a:t>Write the use case name at the top of each slide.</a:t>
            </a:r>
            <a:endParaRPr sz="2300"/>
          </a:p>
        </p:txBody>
      </p:sp>
      <p:sp>
        <p:nvSpPr>
          <p:cNvPr id="177" name="Google Shape;177;p22"/>
          <p:cNvSpPr txBox="1">
            <a:spLocks noGrp="1"/>
          </p:cNvSpPr>
          <p:nvPr>
            <p:ph type="subTitle" idx="2"/>
          </p:nvPr>
        </p:nvSpPr>
        <p:spPr>
          <a:xfrm>
            <a:off x="11829750" y="1120500"/>
            <a:ext cx="60234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t>Creating High Level Architectures</a:t>
            </a:r>
            <a:endParaRPr sz="3000"/>
          </a:p>
        </p:txBody>
      </p:sp>
      <p:sp>
        <p:nvSpPr>
          <p:cNvPr id="178" name="Google Shape;178;p22"/>
          <p:cNvSpPr txBox="1"/>
          <p:nvPr/>
        </p:nvSpPr>
        <p:spPr>
          <a:xfrm>
            <a:off x="707273" y="6610093"/>
            <a:ext cx="10554600" cy="1808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000" b="1" i="1" dirty="0">
                <a:solidFill>
                  <a:srgbClr val="424242"/>
                </a:solidFill>
                <a:latin typeface="Open Sans"/>
                <a:ea typeface="Open Sans"/>
                <a:cs typeface="Open Sans"/>
                <a:sym typeface="Open Sans"/>
              </a:rPr>
              <a:t>Do all work on slides 10-12:</a:t>
            </a:r>
            <a:endParaRPr lang="en-US" sz="2000" b="1" i="1" dirty="0">
              <a:solidFill>
                <a:srgbClr val="424242"/>
              </a:solidFill>
              <a:latin typeface="Open Sans"/>
              <a:ea typeface="Open Sans"/>
              <a:cs typeface="Open Sans"/>
            </a:endParaRPr>
          </a:p>
          <a:p>
            <a:pPr marL="457200" lvl="0" indent="0" algn="l" rtl="0">
              <a:lnSpc>
                <a:spcPct val="115000"/>
              </a:lnSpc>
              <a:spcBef>
                <a:spcPts val="0"/>
              </a:spcBef>
              <a:spcAft>
                <a:spcPts val="0"/>
              </a:spcAft>
              <a:buNone/>
            </a:pPr>
            <a:endParaRPr sz="2000" b="1"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capabilities                              from slide 9 into Analysis Layer</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Identify relevant User/Physical and Data Layer attributes</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arrows from slide 9                     to show data flow, input/output</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Use annotations to help explain difficult concepts</a:t>
            </a:r>
            <a:endParaRPr sz="2000" i="1" dirty="0">
              <a:solidFill>
                <a:srgbClr val="424242"/>
              </a:solidFill>
              <a:latin typeface="Open Sans"/>
              <a:ea typeface="Open Sans"/>
              <a:cs typeface="Open Sans"/>
            </a:endParaRPr>
          </a:p>
        </p:txBody>
      </p:sp>
      <p:pic>
        <p:nvPicPr>
          <p:cNvPr id="179" name="Google Shape;179;p22"/>
          <p:cNvPicPr preferRelativeResize="0"/>
          <p:nvPr/>
        </p:nvPicPr>
        <p:blipFill>
          <a:blip r:embed="rId3">
            <a:alphaModFix/>
          </a:blip>
          <a:stretch>
            <a:fillRect/>
          </a:stretch>
        </p:blipFill>
        <p:spPr>
          <a:xfrm>
            <a:off x="4855564" y="7188662"/>
            <a:ext cx="1393662" cy="542973"/>
          </a:xfrm>
          <a:prstGeom prst="rect">
            <a:avLst/>
          </a:prstGeom>
          <a:noFill/>
          <a:ln w="9525" cap="flat" cmpd="sng">
            <a:solidFill>
              <a:srgbClr val="424242"/>
            </a:solidFill>
            <a:prstDash val="solid"/>
            <a:round/>
            <a:headEnd type="none" w="sm" len="sm"/>
            <a:tailEnd type="none" w="sm" len="sm"/>
          </a:ln>
        </p:spPr>
      </p:pic>
      <p:pic>
        <p:nvPicPr>
          <p:cNvPr id="180" name="Google Shape;180;p22"/>
          <p:cNvPicPr preferRelativeResize="0"/>
          <p:nvPr/>
        </p:nvPicPr>
        <p:blipFill>
          <a:blip r:embed="rId4">
            <a:alphaModFix/>
          </a:blip>
          <a:stretch>
            <a:fillRect/>
          </a:stretch>
        </p:blipFill>
        <p:spPr>
          <a:xfrm>
            <a:off x="5951720" y="8165884"/>
            <a:ext cx="535679" cy="244848"/>
          </a:xfrm>
          <a:prstGeom prst="rect">
            <a:avLst/>
          </a:prstGeom>
          <a:noFill/>
          <a:ln>
            <a:noFill/>
          </a:ln>
        </p:spPr>
      </p:pic>
      <p:pic>
        <p:nvPicPr>
          <p:cNvPr id="181" name="Google Shape;181;p22"/>
          <p:cNvPicPr preferRelativeResize="0"/>
          <p:nvPr/>
        </p:nvPicPr>
        <p:blipFill>
          <a:blip r:embed="rId5">
            <a:alphaModFix/>
          </a:blip>
          <a:stretch>
            <a:fillRect/>
          </a:stretch>
        </p:blipFill>
        <p:spPr>
          <a:xfrm>
            <a:off x="6544896" y="8110056"/>
            <a:ext cx="266461" cy="419544"/>
          </a:xfrm>
          <a:prstGeom prst="rect">
            <a:avLst/>
          </a:prstGeom>
          <a:noFill/>
          <a:ln>
            <a:noFill/>
          </a:ln>
        </p:spPr>
      </p:pic>
      <p:pic>
        <p:nvPicPr>
          <p:cNvPr id="182" name="Google Shape;182;p22"/>
          <p:cNvPicPr preferRelativeResize="0"/>
          <p:nvPr/>
        </p:nvPicPr>
        <p:blipFill>
          <a:blip r:embed="rId6">
            <a:alphaModFix/>
          </a:blip>
          <a:stretch>
            <a:fillRect/>
          </a:stretch>
        </p:blipFill>
        <p:spPr>
          <a:xfrm>
            <a:off x="205763" y="790537"/>
            <a:ext cx="11252824" cy="5598800"/>
          </a:xfrm>
          <a:prstGeom prst="rect">
            <a:avLst/>
          </a:prstGeom>
          <a:noFill/>
          <a:ln>
            <a:noFill/>
          </a:ln>
        </p:spPr>
      </p:pic>
      <p:sp>
        <p:nvSpPr>
          <p:cNvPr id="183" name="Google Shape;183;p22"/>
          <p:cNvSpPr txBox="1"/>
          <p:nvPr/>
        </p:nvSpPr>
        <p:spPr>
          <a:xfrm>
            <a:off x="-248665" y="12650"/>
            <a:ext cx="9266100" cy="5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Open Sans"/>
                <a:ea typeface="Open Sans"/>
                <a:cs typeface="Open Sans"/>
                <a:sym typeface="Open Sans"/>
              </a:rPr>
              <a:t>Sample Completed Architecture</a:t>
            </a:r>
            <a:endParaRPr sz="40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AI / ML Toolkit - List of Capabilities</a:t>
            </a:r>
            <a:endParaRPr/>
          </a:p>
        </p:txBody>
      </p:sp>
      <p:sp>
        <p:nvSpPr>
          <p:cNvPr id="189" name="Google Shape;189;p23"/>
          <p:cNvSpPr txBox="1"/>
          <p:nvPr/>
        </p:nvSpPr>
        <p:spPr>
          <a:xfrm>
            <a:off x="165675" y="1676050"/>
            <a:ext cx="43908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Generic ML Capabilities</a:t>
            </a:r>
            <a:endParaRPr sz="2400" b="1">
              <a:solidFill>
                <a:srgbClr val="424242"/>
              </a:solidFill>
              <a:latin typeface="Open Sans"/>
              <a:ea typeface="Open Sans"/>
              <a:cs typeface="Open Sans"/>
              <a:sym typeface="Open Sans"/>
            </a:endParaRPr>
          </a:p>
        </p:txBody>
      </p:sp>
      <p:sp>
        <p:nvSpPr>
          <p:cNvPr id="190" name="Google Shape;190;p23"/>
          <p:cNvSpPr txBox="1"/>
          <p:nvPr/>
        </p:nvSpPr>
        <p:spPr>
          <a:xfrm>
            <a:off x="4013214"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Natural Language Processing</a:t>
            </a:r>
            <a:endParaRPr sz="2400" b="1">
              <a:solidFill>
                <a:srgbClr val="424242"/>
              </a:solidFill>
              <a:latin typeface="Open Sans"/>
              <a:ea typeface="Open Sans"/>
              <a:cs typeface="Open Sans"/>
              <a:sym typeface="Open Sans"/>
            </a:endParaRPr>
          </a:p>
        </p:txBody>
      </p:sp>
      <p:sp>
        <p:nvSpPr>
          <p:cNvPr id="191" name="Google Shape;191;p23"/>
          <p:cNvSpPr txBox="1"/>
          <p:nvPr/>
        </p:nvSpPr>
        <p:spPr>
          <a:xfrm>
            <a:off x="8720055"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Voice/Speech Processing</a:t>
            </a:r>
            <a:endParaRPr sz="2400" b="1">
              <a:solidFill>
                <a:srgbClr val="424242"/>
              </a:solidFill>
              <a:latin typeface="Open Sans"/>
              <a:ea typeface="Open Sans"/>
              <a:cs typeface="Open Sans"/>
              <a:sym typeface="Open Sans"/>
            </a:endParaRPr>
          </a:p>
        </p:txBody>
      </p:sp>
      <p:sp>
        <p:nvSpPr>
          <p:cNvPr id="192" name="Google Shape;192;p23"/>
          <p:cNvSpPr txBox="1"/>
          <p:nvPr/>
        </p:nvSpPr>
        <p:spPr>
          <a:xfrm>
            <a:off x="12817136" y="1676050"/>
            <a:ext cx="34461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Computer Vision</a:t>
            </a:r>
            <a:endParaRPr sz="2400" b="1">
              <a:solidFill>
                <a:srgbClr val="424242"/>
              </a:solidFill>
              <a:latin typeface="Open Sans"/>
              <a:ea typeface="Open Sans"/>
              <a:cs typeface="Open Sans"/>
              <a:sym typeface="Open Sans"/>
            </a:endParaRPr>
          </a:p>
        </p:txBody>
      </p:sp>
      <p:sp>
        <p:nvSpPr>
          <p:cNvPr id="193" name="Google Shape;193;p23"/>
          <p:cNvSpPr txBox="1"/>
          <p:nvPr/>
        </p:nvSpPr>
        <p:spPr>
          <a:xfrm>
            <a:off x="8847461" y="5853676"/>
            <a:ext cx="36975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Other Capabilities</a:t>
            </a:r>
            <a:endParaRPr sz="2400" b="1">
              <a:solidFill>
                <a:srgbClr val="424242"/>
              </a:solidFill>
              <a:latin typeface="Open Sans"/>
              <a:ea typeface="Open Sans"/>
              <a:cs typeface="Open Sans"/>
              <a:sym typeface="Open Sans"/>
            </a:endParaRPr>
          </a:p>
        </p:txBody>
      </p:sp>
      <p:pic>
        <p:nvPicPr>
          <p:cNvPr id="194" name="Google Shape;194;p23"/>
          <p:cNvPicPr preferRelativeResize="0"/>
          <p:nvPr/>
        </p:nvPicPr>
        <p:blipFill>
          <a:blip r:embed="rId3">
            <a:alphaModFix/>
          </a:blip>
          <a:stretch>
            <a:fillRect/>
          </a:stretch>
        </p:blipFill>
        <p:spPr>
          <a:xfrm>
            <a:off x="708980" y="2273914"/>
            <a:ext cx="2504772" cy="969590"/>
          </a:xfrm>
          <a:prstGeom prst="rect">
            <a:avLst/>
          </a:prstGeom>
          <a:noFill/>
          <a:ln w="9525" cap="flat" cmpd="sng">
            <a:solidFill>
              <a:srgbClr val="424242"/>
            </a:solidFill>
            <a:prstDash val="solid"/>
            <a:round/>
            <a:headEnd type="none" w="sm" len="sm"/>
            <a:tailEnd type="none" w="sm" len="sm"/>
          </a:ln>
        </p:spPr>
      </p:pic>
      <p:pic>
        <p:nvPicPr>
          <p:cNvPr id="195" name="Google Shape;195;p23"/>
          <p:cNvPicPr preferRelativeResize="0"/>
          <p:nvPr/>
        </p:nvPicPr>
        <p:blipFill>
          <a:blip r:embed="rId4">
            <a:alphaModFix/>
          </a:blip>
          <a:stretch>
            <a:fillRect/>
          </a:stretch>
        </p:blipFill>
        <p:spPr>
          <a:xfrm>
            <a:off x="708980" y="3416692"/>
            <a:ext cx="2504772" cy="976323"/>
          </a:xfrm>
          <a:prstGeom prst="rect">
            <a:avLst/>
          </a:prstGeom>
          <a:noFill/>
          <a:ln w="9525" cap="flat" cmpd="sng">
            <a:solidFill>
              <a:srgbClr val="424242"/>
            </a:solidFill>
            <a:prstDash val="solid"/>
            <a:round/>
            <a:headEnd type="none" w="sm" len="sm"/>
            <a:tailEnd type="none" w="sm" len="sm"/>
          </a:ln>
        </p:spPr>
      </p:pic>
      <p:pic>
        <p:nvPicPr>
          <p:cNvPr id="196" name="Google Shape;196;p23"/>
          <p:cNvPicPr preferRelativeResize="0"/>
          <p:nvPr/>
        </p:nvPicPr>
        <p:blipFill>
          <a:blip r:embed="rId5">
            <a:alphaModFix/>
          </a:blip>
          <a:stretch>
            <a:fillRect/>
          </a:stretch>
        </p:blipFill>
        <p:spPr>
          <a:xfrm>
            <a:off x="733019" y="4566202"/>
            <a:ext cx="2504772" cy="969590"/>
          </a:xfrm>
          <a:prstGeom prst="rect">
            <a:avLst/>
          </a:prstGeom>
          <a:noFill/>
          <a:ln w="9525" cap="flat" cmpd="sng">
            <a:solidFill>
              <a:srgbClr val="424242"/>
            </a:solidFill>
            <a:prstDash val="solid"/>
            <a:round/>
            <a:headEnd type="none" w="sm" len="sm"/>
            <a:tailEnd type="none" w="sm" len="sm"/>
          </a:ln>
        </p:spPr>
      </p:pic>
      <p:pic>
        <p:nvPicPr>
          <p:cNvPr id="197" name="Google Shape;197;p23"/>
          <p:cNvPicPr preferRelativeResize="0"/>
          <p:nvPr/>
        </p:nvPicPr>
        <p:blipFill>
          <a:blip r:embed="rId6">
            <a:alphaModFix/>
          </a:blip>
          <a:stretch>
            <a:fillRect/>
          </a:stretch>
        </p:blipFill>
        <p:spPr>
          <a:xfrm>
            <a:off x="749025" y="5708980"/>
            <a:ext cx="2504772" cy="969590"/>
          </a:xfrm>
          <a:prstGeom prst="rect">
            <a:avLst/>
          </a:prstGeom>
          <a:noFill/>
          <a:ln w="9525" cap="flat" cmpd="sng">
            <a:solidFill>
              <a:srgbClr val="424242"/>
            </a:solidFill>
            <a:prstDash val="solid"/>
            <a:round/>
            <a:headEnd type="none" w="sm" len="sm"/>
            <a:tailEnd type="none" w="sm" len="sm"/>
          </a:ln>
        </p:spPr>
      </p:pic>
      <p:pic>
        <p:nvPicPr>
          <p:cNvPr id="198" name="Google Shape;198;p23"/>
          <p:cNvPicPr preferRelativeResize="0"/>
          <p:nvPr/>
        </p:nvPicPr>
        <p:blipFill>
          <a:blip r:embed="rId7">
            <a:alphaModFix/>
          </a:blip>
          <a:stretch>
            <a:fillRect/>
          </a:stretch>
        </p:blipFill>
        <p:spPr>
          <a:xfrm>
            <a:off x="749025" y="6851758"/>
            <a:ext cx="2504773" cy="969590"/>
          </a:xfrm>
          <a:prstGeom prst="rect">
            <a:avLst/>
          </a:prstGeom>
          <a:noFill/>
          <a:ln w="9525" cap="flat" cmpd="sng">
            <a:solidFill>
              <a:srgbClr val="424242"/>
            </a:solidFill>
            <a:prstDash val="solid"/>
            <a:round/>
            <a:headEnd type="none" w="sm" len="sm"/>
            <a:tailEnd type="none" w="sm" len="sm"/>
          </a:ln>
        </p:spPr>
      </p:pic>
      <p:pic>
        <p:nvPicPr>
          <p:cNvPr id="199" name="Google Shape;199;p23"/>
          <p:cNvPicPr preferRelativeResize="0"/>
          <p:nvPr/>
        </p:nvPicPr>
        <p:blipFill>
          <a:blip r:embed="rId8">
            <a:alphaModFix/>
          </a:blip>
          <a:stretch>
            <a:fillRect/>
          </a:stretch>
        </p:blipFill>
        <p:spPr>
          <a:xfrm>
            <a:off x="749025" y="7994535"/>
            <a:ext cx="2504772" cy="969590"/>
          </a:xfrm>
          <a:prstGeom prst="rect">
            <a:avLst/>
          </a:prstGeom>
          <a:noFill/>
          <a:ln w="9525" cap="flat" cmpd="sng">
            <a:solidFill>
              <a:srgbClr val="424242"/>
            </a:solidFill>
            <a:prstDash val="solid"/>
            <a:round/>
            <a:headEnd type="none" w="sm" len="sm"/>
            <a:tailEnd type="none" w="sm" len="sm"/>
          </a:ln>
        </p:spPr>
      </p:pic>
      <p:pic>
        <p:nvPicPr>
          <p:cNvPr id="200" name="Google Shape;200;p23"/>
          <p:cNvPicPr preferRelativeResize="0"/>
          <p:nvPr/>
        </p:nvPicPr>
        <p:blipFill>
          <a:blip r:embed="rId9">
            <a:alphaModFix/>
          </a:blip>
          <a:stretch>
            <a:fillRect/>
          </a:stretch>
        </p:blipFill>
        <p:spPr>
          <a:xfrm>
            <a:off x="4702552" y="2350114"/>
            <a:ext cx="2504772" cy="969590"/>
          </a:xfrm>
          <a:prstGeom prst="rect">
            <a:avLst/>
          </a:prstGeom>
          <a:noFill/>
          <a:ln w="9525" cap="flat" cmpd="sng">
            <a:solidFill>
              <a:srgbClr val="424242"/>
            </a:solidFill>
            <a:prstDash val="solid"/>
            <a:round/>
            <a:headEnd type="none" w="sm" len="sm"/>
            <a:tailEnd type="none" w="sm" len="sm"/>
          </a:ln>
        </p:spPr>
      </p:pic>
      <p:pic>
        <p:nvPicPr>
          <p:cNvPr id="201" name="Google Shape;201;p23"/>
          <p:cNvPicPr preferRelativeResize="0"/>
          <p:nvPr/>
        </p:nvPicPr>
        <p:blipFill>
          <a:blip r:embed="rId10">
            <a:alphaModFix/>
          </a:blip>
          <a:stretch>
            <a:fillRect/>
          </a:stretch>
        </p:blipFill>
        <p:spPr>
          <a:xfrm>
            <a:off x="4702552" y="3496271"/>
            <a:ext cx="2504772" cy="969590"/>
          </a:xfrm>
          <a:prstGeom prst="rect">
            <a:avLst/>
          </a:prstGeom>
          <a:noFill/>
          <a:ln w="9525" cap="flat" cmpd="sng">
            <a:solidFill>
              <a:srgbClr val="424242"/>
            </a:solidFill>
            <a:prstDash val="solid"/>
            <a:round/>
            <a:headEnd type="none" w="sm" len="sm"/>
            <a:tailEnd type="none" w="sm" len="sm"/>
          </a:ln>
        </p:spPr>
      </p:pic>
      <p:pic>
        <p:nvPicPr>
          <p:cNvPr id="202" name="Google Shape;202;p23"/>
          <p:cNvPicPr preferRelativeResize="0"/>
          <p:nvPr/>
        </p:nvPicPr>
        <p:blipFill>
          <a:blip r:embed="rId11">
            <a:alphaModFix/>
          </a:blip>
          <a:stretch>
            <a:fillRect/>
          </a:stretch>
        </p:blipFill>
        <p:spPr>
          <a:xfrm>
            <a:off x="4702552" y="4642427"/>
            <a:ext cx="2504772" cy="969590"/>
          </a:xfrm>
          <a:prstGeom prst="rect">
            <a:avLst/>
          </a:prstGeom>
          <a:noFill/>
          <a:ln w="9525" cap="flat" cmpd="sng">
            <a:solidFill>
              <a:srgbClr val="424242"/>
            </a:solidFill>
            <a:prstDash val="solid"/>
            <a:round/>
            <a:headEnd type="none" w="sm" len="sm"/>
            <a:tailEnd type="none" w="sm" len="sm"/>
          </a:ln>
        </p:spPr>
      </p:pic>
      <p:pic>
        <p:nvPicPr>
          <p:cNvPr id="203" name="Google Shape;203;p23"/>
          <p:cNvPicPr preferRelativeResize="0"/>
          <p:nvPr/>
        </p:nvPicPr>
        <p:blipFill>
          <a:blip r:embed="rId12">
            <a:alphaModFix/>
          </a:blip>
          <a:stretch>
            <a:fillRect/>
          </a:stretch>
        </p:blipFill>
        <p:spPr>
          <a:xfrm>
            <a:off x="4702552" y="5788584"/>
            <a:ext cx="2504772" cy="969590"/>
          </a:xfrm>
          <a:prstGeom prst="rect">
            <a:avLst/>
          </a:prstGeom>
          <a:noFill/>
          <a:ln w="9525" cap="flat" cmpd="sng">
            <a:solidFill>
              <a:srgbClr val="424242"/>
            </a:solidFill>
            <a:prstDash val="solid"/>
            <a:round/>
            <a:headEnd type="none" w="sm" len="sm"/>
            <a:tailEnd type="none" w="sm" len="sm"/>
          </a:ln>
        </p:spPr>
      </p:pic>
      <p:pic>
        <p:nvPicPr>
          <p:cNvPr id="204" name="Google Shape;204;p23"/>
          <p:cNvPicPr preferRelativeResize="0"/>
          <p:nvPr/>
        </p:nvPicPr>
        <p:blipFill>
          <a:blip r:embed="rId13">
            <a:alphaModFix/>
          </a:blip>
          <a:stretch>
            <a:fillRect/>
          </a:stretch>
        </p:blipFill>
        <p:spPr>
          <a:xfrm>
            <a:off x="4702552" y="6934740"/>
            <a:ext cx="2504772" cy="969590"/>
          </a:xfrm>
          <a:prstGeom prst="rect">
            <a:avLst/>
          </a:prstGeom>
          <a:noFill/>
          <a:ln w="9525" cap="flat" cmpd="sng">
            <a:solidFill>
              <a:srgbClr val="424242"/>
            </a:solidFill>
            <a:prstDash val="solid"/>
            <a:round/>
            <a:headEnd type="none" w="sm" len="sm"/>
            <a:tailEnd type="none" w="sm" len="sm"/>
          </a:ln>
        </p:spPr>
      </p:pic>
      <p:pic>
        <p:nvPicPr>
          <p:cNvPr id="205" name="Google Shape;205;p23"/>
          <p:cNvPicPr preferRelativeResize="0"/>
          <p:nvPr/>
        </p:nvPicPr>
        <p:blipFill>
          <a:blip r:embed="rId14">
            <a:alphaModFix/>
          </a:blip>
          <a:stretch>
            <a:fillRect/>
          </a:stretch>
        </p:blipFill>
        <p:spPr>
          <a:xfrm>
            <a:off x="9192999" y="2273914"/>
            <a:ext cx="2504772" cy="969590"/>
          </a:xfrm>
          <a:prstGeom prst="rect">
            <a:avLst/>
          </a:prstGeom>
          <a:noFill/>
          <a:ln w="9525" cap="flat" cmpd="sng">
            <a:solidFill>
              <a:srgbClr val="424242"/>
            </a:solidFill>
            <a:prstDash val="solid"/>
            <a:round/>
            <a:headEnd type="none" w="sm" len="sm"/>
            <a:tailEnd type="none" w="sm" len="sm"/>
          </a:ln>
        </p:spPr>
      </p:pic>
      <p:pic>
        <p:nvPicPr>
          <p:cNvPr id="206" name="Google Shape;206;p23"/>
          <p:cNvPicPr preferRelativeResize="0"/>
          <p:nvPr/>
        </p:nvPicPr>
        <p:blipFill>
          <a:blip r:embed="rId15">
            <a:alphaModFix/>
          </a:blip>
          <a:stretch>
            <a:fillRect/>
          </a:stretch>
        </p:blipFill>
        <p:spPr>
          <a:xfrm>
            <a:off x="9192999" y="3417508"/>
            <a:ext cx="2504772" cy="969590"/>
          </a:xfrm>
          <a:prstGeom prst="rect">
            <a:avLst/>
          </a:prstGeom>
          <a:noFill/>
          <a:ln w="9525" cap="flat" cmpd="sng">
            <a:solidFill>
              <a:srgbClr val="424242"/>
            </a:solidFill>
            <a:prstDash val="solid"/>
            <a:round/>
            <a:headEnd type="none" w="sm" len="sm"/>
            <a:tailEnd type="none" w="sm" len="sm"/>
          </a:ln>
        </p:spPr>
      </p:pic>
      <p:pic>
        <p:nvPicPr>
          <p:cNvPr id="207" name="Google Shape;207;p23"/>
          <p:cNvPicPr preferRelativeResize="0"/>
          <p:nvPr/>
        </p:nvPicPr>
        <p:blipFill>
          <a:blip r:embed="rId16">
            <a:alphaModFix/>
          </a:blip>
          <a:stretch>
            <a:fillRect/>
          </a:stretch>
        </p:blipFill>
        <p:spPr>
          <a:xfrm>
            <a:off x="9192999" y="4561080"/>
            <a:ext cx="2504772" cy="969590"/>
          </a:xfrm>
          <a:prstGeom prst="rect">
            <a:avLst/>
          </a:prstGeom>
          <a:noFill/>
          <a:ln w="9525" cap="flat" cmpd="sng">
            <a:solidFill>
              <a:srgbClr val="424242"/>
            </a:solidFill>
            <a:prstDash val="solid"/>
            <a:round/>
            <a:headEnd type="none" w="sm" len="sm"/>
            <a:tailEnd type="none" w="sm" len="sm"/>
          </a:ln>
        </p:spPr>
      </p:pic>
      <p:pic>
        <p:nvPicPr>
          <p:cNvPr id="208" name="Google Shape;208;p23"/>
          <p:cNvPicPr preferRelativeResize="0"/>
          <p:nvPr/>
        </p:nvPicPr>
        <p:blipFill>
          <a:blip r:embed="rId17">
            <a:alphaModFix/>
          </a:blip>
          <a:stretch>
            <a:fillRect/>
          </a:stretch>
        </p:blipFill>
        <p:spPr>
          <a:xfrm>
            <a:off x="9197038" y="6533895"/>
            <a:ext cx="2504772" cy="969590"/>
          </a:xfrm>
          <a:prstGeom prst="rect">
            <a:avLst/>
          </a:prstGeom>
          <a:noFill/>
          <a:ln w="9525" cap="flat" cmpd="sng">
            <a:solidFill>
              <a:srgbClr val="424242"/>
            </a:solidFill>
            <a:prstDash val="solid"/>
            <a:round/>
            <a:headEnd type="none" w="sm" len="sm"/>
            <a:tailEnd type="none" w="sm" len="sm"/>
          </a:ln>
        </p:spPr>
      </p:pic>
      <p:pic>
        <p:nvPicPr>
          <p:cNvPr id="209" name="Google Shape;209;p23"/>
          <p:cNvPicPr preferRelativeResize="0"/>
          <p:nvPr/>
        </p:nvPicPr>
        <p:blipFill>
          <a:blip r:embed="rId18">
            <a:alphaModFix/>
          </a:blip>
          <a:stretch>
            <a:fillRect/>
          </a:stretch>
        </p:blipFill>
        <p:spPr>
          <a:xfrm>
            <a:off x="13038073" y="2273914"/>
            <a:ext cx="2504772" cy="969590"/>
          </a:xfrm>
          <a:prstGeom prst="rect">
            <a:avLst/>
          </a:prstGeom>
          <a:noFill/>
          <a:ln w="9525" cap="flat" cmpd="sng">
            <a:solidFill>
              <a:srgbClr val="424242"/>
            </a:solidFill>
            <a:prstDash val="solid"/>
            <a:round/>
            <a:headEnd type="none" w="sm" len="sm"/>
            <a:tailEnd type="none" w="sm" len="sm"/>
          </a:ln>
        </p:spPr>
      </p:pic>
      <p:pic>
        <p:nvPicPr>
          <p:cNvPr id="210" name="Google Shape;210;p23"/>
          <p:cNvPicPr preferRelativeResize="0"/>
          <p:nvPr/>
        </p:nvPicPr>
        <p:blipFill>
          <a:blip r:embed="rId19">
            <a:alphaModFix/>
          </a:blip>
          <a:stretch>
            <a:fillRect/>
          </a:stretch>
        </p:blipFill>
        <p:spPr>
          <a:xfrm>
            <a:off x="13038073" y="3420071"/>
            <a:ext cx="2504772" cy="969590"/>
          </a:xfrm>
          <a:prstGeom prst="rect">
            <a:avLst/>
          </a:prstGeom>
          <a:noFill/>
          <a:ln w="9525" cap="flat" cmpd="sng">
            <a:solidFill>
              <a:srgbClr val="424242"/>
            </a:solidFill>
            <a:prstDash val="solid"/>
            <a:round/>
            <a:headEnd type="none" w="sm" len="sm"/>
            <a:tailEnd type="none" w="sm" len="sm"/>
          </a:ln>
        </p:spPr>
      </p:pic>
      <p:pic>
        <p:nvPicPr>
          <p:cNvPr id="211" name="Google Shape;211;p23"/>
          <p:cNvPicPr preferRelativeResize="0"/>
          <p:nvPr/>
        </p:nvPicPr>
        <p:blipFill>
          <a:blip r:embed="rId20">
            <a:alphaModFix/>
          </a:blip>
          <a:stretch>
            <a:fillRect/>
          </a:stretch>
        </p:blipFill>
        <p:spPr>
          <a:xfrm>
            <a:off x="14690050" y="7991013"/>
            <a:ext cx="757500" cy="438600"/>
          </a:xfrm>
          <a:prstGeom prst="rect">
            <a:avLst/>
          </a:prstGeom>
          <a:noFill/>
          <a:ln>
            <a:noFill/>
          </a:ln>
        </p:spPr>
      </p:pic>
      <p:pic>
        <p:nvPicPr>
          <p:cNvPr id="212" name="Google Shape;212;p23"/>
          <p:cNvPicPr preferRelativeResize="0"/>
          <p:nvPr/>
        </p:nvPicPr>
        <p:blipFill>
          <a:blip r:embed="rId21">
            <a:alphaModFix/>
          </a:blip>
          <a:stretch>
            <a:fillRect/>
          </a:stretch>
        </p:blipFill>
        <p:spPr>
          <a:xfrm>
            <a:off x="15308584" y="7211500"/>
            <a:ext cx="462950" cy="605975"/>
          </a:xfrm>
          <a:prstGeom prst="rect">
            <a:avLst/>
          </a:prstGeom>
          <a:noFill/>
          <a:ln>
            <a:noFill/>
          </a:ln>
        </p:spPr>
      </p:pic>
      <p:pic>
        <p:nvPicPr>
          <p:cNvPr id="213" name="Google Shape;213;p23"/>
          <p:cNvPicPr preferRelativeResize="0"/>
          <p:nvPr/>
        </p:nvPicPr>
        <p:blipFill>
          <a:blip r:embed="rId22">
            <a:alphaModFix/>
          </a:blip>
          <a:stretch>
            <a:fillRect/>
          </a:stretch>
        </p:blipFill>
        <p:spPr>
          <a:xfrm>
            <a:off x="13362951" y="6726991"/>
            <a:ext cx="723900" cy="438600"/>
          </a:xfrm>
          <a:prstGeom prst="rect">
            <a:avLst/>
          </a:prstGeom>
          <a:noFill/>
          <a:ln>
            <a:noFill/>
          </a:ln>
        </p:spPr>
      </p:pic>
      <p:pic>
        <p:nvPicPr>
          <p:cNvPr id="214" name="Google Shape;214;p23"/>
          <p:cNvPicPr preferRelativeResize="0"/>
          <p:nvPr/>
        </p:nvPicPr>
        <p:blipFill>
          <a:blip r:embed="rId23">
            <a:alphaModFix/>
          </a:blip>
          <a:stretch>
            <a:fillRect/>
          </a:stretch>
        </p:blipFill>
        <p:spPr>
          <a:xfrm>
            <a:off x="14150100" y="6726991"/>
            <a:ext cx="723900" cy="438600"/>
          </a:xfrm>
          <a:prstGeom prst="rect">
            <a:avLst/>
          </a:prstGeom>
          <a:noFill/>
          <a:ln>
            <a:noFill/>
          </a:ln>
        </p:spPr>
      </p:pic>
      <p:sp>
        <p:nvSpPr>
          <p:cNvPr id="215" name="Google Shape;215;p23"/>
          <p:cNvSpPr txBox="1"/>
          <p:nvPr/>
        </p:nvSpPr>
        <p:spPr>
          <a:xfrm>
            <a:off x="12817136" y="5853676"/>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Drawing Tools</a:t>
            </a:r>
            <a:endParaRPr sz="2400" b="1">
              <a:solidFill>
                <a:srgbClr val="424242"/>
              </a:solidFill>
              <a:latin typeface="Open Sans"/>
              <a:ea typeface="Open Sans"/>
              <a:cs typeface="Open Sans"/>
              <a:sym typeface="Open Sans"/>
            </a:endParaRPr>
          </a:p>
        </p:txBody>
      </p:sp>
      <p:sp>
        <p:nvSpPr>
          <p:cNvPr id="216" name="Google Shape;216;p23"/>
          <p:cNvSpPr txBox="1"/>
          <p:nvPr/>
        </p:nvSpPr>
        <p:spPr>
          <a:xfrm>
            <a:off x="12821374" y="6230100"/>
            <a:ext cx="35703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User/Physical Layer</a:t>
            </a:r>
            <a:endParaRPr sz="2400" i="1">
              <a:solidFill>
                <a:srgbClr val="424242"/>
              </a:solidFill>
              <a:latin typeface="Open Sans"/>
              <a:ea typeface="Open Sans"/>
              <a:cs typeface="Open Sans"/>
              <a:sym typeface="Open Sans"/>
            </a:endParaRPr>
          </a:p>
        </p:txBody>
      </p:sp>
      <p:sp>
        <p:nvSpPr>
          <p:cNvPr id="217" name="Google Shape;217;p23"/>
          <p:cNvSpPr txBox="1"/>
          <p:nvPr/>
        </p:nvSpPr>
        <p:spPr>
          <a:xfrm>
            <a:off x="12974043" y="7166601"/>
            <a:ext cx="3325800" cy="149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Analysis Layer</a:t>
            </a:r>
            <a:endParaRPr sz="2400" i="1">
              <a:solidFill>
                <a:srgbClr val="424242"/>
              </a:solidFill>
              <a:latin typeface="Open Sans"/>
              <a:ea typeface="Open Sans"/>
              <a:cs typeface="Open Sans"/>
              <a:sym typeface="Open Sans"/>
            </a:endParaRPr>
          </a:p>
        </p:txBody>
      </p:sp>
      <p:sp>
        <p:nvSpPr>
          <p:cNvPr id="218" name="Google Shape;218;p23"/>
          <p:cNvSpPr txBox="1"/>
          <p:nvPr/>
        </p:nvSpPr>
        <p:spPr>
          <a:xfrm>
            <a:off x="13000887" y="7914986"/>
            <a:ext cx="22278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Data Layer</a:t>
            </a:r>
            <a:endParaRPr sz="2400" i="1">
              <a:solidFill>
                <a:srgbClr val="424242"/>
              </a:solidFill>
              <a:latin typeface="Open Sans"/>
              <a:ea typeface="Open Sans"/>
              <a:cs typeface="Open Sans"/>
              <a:sym typeface="Open Sans"/>
            </a:endParaRPr>
          </a:p>
        </p:txBody>
      </p:sp>
      <p:pic>
        <p:nvPicPr>
          <p:cNvPr id="219" name="Google Shape;219;p23"/>
          <p:cNvPicPr preferRelativeResize="0"/>
          <p:nvPr/>
        </p:nvPicPr>
        <p:blipFill>
          <a:blip r:embed="rId24">
            <a:alphaModFix/>
          </a:blip>
          <a:stretch>
            <a:fillRect/>
          </a:stretch>
        </p:blipFill>
        <p:spPr>
          <a:xfrm>
            <a:off x="13038088" y="4561080"/>
            <a:ext cx="2504737" cy="10665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Udacity 2024 Student Template">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Udacity 2024 Student Template</vt:lpstr>
      <vt:lpstr>AI For Business Leaders Course  Project Slides: Delivering an ML/AI Strategy </vt:lpstr>
      <vt:lpstr>AI for Business Leaders Project Step 2C  First Prioritization Grid</vt:lpstr>
      <vt:lpstr>PowerPoint Presentation</vt:lpstr>
      <vt:lpstr>First Prioritization Grid (Follow directions on previous slide)</vt:lpstr>
      <vt:lpstr>Now Prioritize and Eliminate Three Use Cases</vt:lpstr>
      <vt:lpstr>Excellent, you’ve completed this step of the project!</vt:lpstr>
      <vt:lpstr>AI for Business Leaders Project Step 3  Architectures for Top 3 Use Cases</vt:lpstr>
      <vt:lpstr>PowerPoint Presentation</vt:lpstr>
      <vt:lpstr>AI / ML Toolkit - List of Capabilities</vt:lpstr>
      <vt:lpstr>PowerPoint Presentation</vt:lpstr>
      <vt:lpstr>PowerPoint Presentation</vt:lpstr>
      <vt:lpstr>PowerPoint Presentation</vt:lpstr>
      <vt:lpstr>Excellent, you’ve completed this step of the project!</vt:lpstr>
      <vt:lpstr>AI for Business Leaders Project Step 4C  Second Prioritization Grid</vt:lpstr>
      <vt:lpstr>PowerPoint Presentation</vt:lpstr>
      <vt:lpstr>Second Prioritization Grid (Follow directions on previous slide)</vt:lpstr>
      <vt:lpstr>Now Prioritize and Eliminate One More Use Case</vt:lpstr>
      <vt:lpstr>Excellent, you’ve completed this step of the project!</vt:lpstr>
      <vt:lpstr>AI for Business Leaders Project Step 5  Operational Considerations:  Accuracy, Bias, and Ethics</vt:lpstr>
      <vt:lpstr>Accuracy, Bias, and Ethics Concerns</vt:lpstr>
      <vt:lpstr>First Use Case</vt:lpstr>
      <vt:lpstr>Second Use Case</vt:lpstr>
      <vt:lpstr>Excellent, you’ve completed this step of the project!</vt:lpstr>
      <vt:lpstr>AI for Business Leaders Project Step 6B  </vt:lpstr>
      <vt:lpstr>PowerPoint Presentation</vt:lpstr>
      <vt:lpstr>Final Prioritization Grid (Follow directions on previous slide)</vt:lpstr>
      <vt:lpstr>Excellent, you’ve completed this step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16</cp:revision>
  <dcterms:modified xsi:type="dcterms:W3CDTF">2024-11-06T15:35:55Z</dcterms:modified>
</cp:coreProperties>
</file>