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/>
    <p:restoredTop sz="94663"/>
  </p:normalViewPr>
  <p:slideViewPr>
    <p:cSldViewPr snapToGrid="0" snapToObjects="1">
      <p:cViewPr>
        <p:scale>
          <a:sx n="171" d="100"/>
          <a:sy n="171" d="100"/>
        </p:scale>
        <p:origin x="-376" y="-1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Khmer OS Siemreap" panose="02000500000000020004" pitchFamily="2" charset="77"/>
              </a:rPr>
              <a:t>Python</a:t>
            </a:r>
            <a:r>
              <a:rPr lang="en-US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</a:t>
            </a:r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Flask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479064"/>
            <a:ext cx="6400800" cy="1752600"/>
          </a:xfrm>
        </p:spPr>
        <p:txBody>
          <a:bodyPr/>
          <a:lstStyle/>
          <a:p>
            <a:r>
              <a:rPr dirty="0"/>
              <a:t>Beginner → Intermediate → Advanced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53901D-D88D-8CCD-CD83-00966322D1A1}"/>
              </a:ext>
            </a:extLst>
          </p:cNvPr>
          <p:cNvSpPr txBox="1">
            <a:spLocks/>
          </p:cNvSpPr>
          <p:nvPr/>
        </p:nvSpPr>
        <p:spPr>
          <a:xfrm>
            <a:off x="381000" y="3539757"/>
            <a:ext cx="1787912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/>
              <a:t>HTML,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/>
              <a:t> CSS,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/>
              <a:t>  </a:t>
            </a:r>
            <a:r>
              <a:rPr lang="en-US" sz="1400" dirty="0" err="1"/>
              <a:t>Js</a:t>
            </a:r>
            <a:endParaRPr lang="en-US" sz="14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000" dirty="0"/>
              <a:t>var,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000" dirty="0"/>
              <a:t>loop,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100" dirty="0"/>
              <a:t> pkg,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100" dirty="0"/>
              <a:t> module,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1100" dirty="0"/>
              <a:t> </a:t>
            </a:r>
            <a:r>
              <a:rPr lang="en-US" sz="1100" dirty="0" err="1"/>
              <a:t>venv</a:t>
            </a:r>
            <a:endParaRPr lang="en-US" sz="1100" dirty="0"/>
          </a:p>
          <a:p>
            <a:pPr algn="l"/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Foundations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Flask Basics - Hello World, routes, static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Templates</a:t>
            </a:r>
            <a:r>
              <a:rPr lang="en-US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engine</a:t>
            </a:r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with Jinja2 - template inheritance, </a:t>
            </a:r>
            <a:r>
              <a:rPr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url_for</a:t>
            </a:r>
            <a:endParaRPr dirty="0">
              <a:latin typeface="Khmer OS Siemreap" panose="02000500000000020004" pitchFamily="2" charset="77"/>
              <a:cs typeface="Khmer OS Siemreap" panose="02000500000000020004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Forms &amp; User Input - GET/POST, </a:t>
            </a:r>
            <a:r>
              <a:rPr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request.form</a:t>
            </a:r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, redirects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Error Handling &amp; Debugging - custom 404/500, logging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Intermediate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Databases &amp; </a:t>
            </a:r>
            <a:r>
              <a:rPr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SQLAlchemy</a:t>
            </a:r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 - Models, CRUD, Migrations</a:t>
            </a:r>
          </a:p>
          <a:p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User Authentication - sessions, hashing, login/logout</a:t>
            </a:r>
          </a:p>
          <a:p>
            <a:r>
              <a:rPr lang="en-US"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M</a:t>
            </a:r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odular project structure</a:t>
            </a:r>
          </a:p>
          <a:p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REST API Basics - JSON, </a:t>
            </a:r>
            <a:r>
              <a:rPr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request.json</a:t>
            </a:r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, CRUD APIs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Advanced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File Uploads &amp; JWT Auth</a:t>
            </a:r>
          </a:p>
          <a:p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Real-Time Apps with Flask-</a:t>
            </a:r>
            <a:r>
              <a:rPr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SocketIO</a:t>
            </a:r>
            <a:endParaRPr dirty="0">
              <a:latin typeface="Khmer OS Siemreap" panose="02000500000000020004" pitchFamily="2" charset="77"/>
              <a:cs typeface="Khmer OS Siemreap" panose="02000500000000020004" pitchFamily="2" charset="77"/>
            </a:endParaRPr>
          </a:p>
          <a:p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Deployment &amp; Scaling - Docker, </a:t>
            </a:r>
            <a:r>
              <a:rPr dirty="0" err="1">
                <a:latin typeface="Khmer OS Siemreap" panose="02000500000000020004" pitchFamily="2" charset="77"/>
                <a:cs typeface="Khmer OS Siemreap" panose="02000500000000020004" pitchFamily="2" charset="77"/>
              </a:rPr>
              <a:t>Gunicorn</a:t>
            </a:r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, Nginx</a:t>
            </a:r>
          </a:p>
          <a:p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Final Project - Mini E-commerce Backend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Build a Mini E-commerce Backend with Flask</a:t>
            </a:r>
          </a:p>
          <a:p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- JWT Authentication</a:t>
            </a:r>
          </a:p>
          <a:p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- Product CRUD with Images</a:t>
            </a:r>
          </a:p>
          <a:p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- Cart &amp; Order API</a:t>
            </a:r>
          </a:p>
          <a:p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- Swagger Docs</a:t>
            </a:r>
          </a:p>
          <a:p>
            <a:r>
              <a:rPr dirty="0">
                <a:latin typeface="Khmer OS Siemreap" panose="02000500000000020004" pitchFamily="2" charset="77"/>
                <a:cs typeface="Khmer OS Siemreap" panose="02000500000000020004" pitchFamily="2" charset="77"/>
              </a:rPr>
              <a:t>- Deployment (Docker/Heroku/Render)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168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Khmer OS Siemreap</vt:lpstr>
      <vt:lpstr>Office Theme</vt:lpstr>
      <vt:lpstr>Python Flask</vt:lpstr>
      <vt:lpstr>Foundations</vt:lpstr>
      <vt:lpstr>Intermediate</vt:lpstr>
      <vt:lpstr>Advanced Topics</vt:lpstr>
      <vt:lpstr>Final Project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zorin dara</cp:lastModifiedBy>
  <cp:revision>28</cp:revision>
  <dcterms:created xsi:type="dcterms:W3CDTF">2013-01-27T09:14:16Z</dcterms:created>
  <dcterms:modified xsi:type="dcterms:W3CDTF">2025-09-05T08:13:47Z</dcterms:modified>
  <cp:category/>
</cp:coreProperties>
</file>