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0" r:id="rId9"/>
    <p:sldId id="259" r:id="rId10"/>
    <p:sldId id="266" r:id="rId11"/>
    <p:sldId id="265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6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8B767-02CD-4771-9663-9D7560235296}" type="datetimeFigureOut">
              <a:rPr kumimoji="1" lang="ja-JP" altLang="en-US" smtClean="0"/>
              <a:t>2016/4/3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C9A1B-0506-46EB-BA89-D14890CCA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45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E50A-8A7E-4F43-93C5-33C008152ECD}" type="datetime1">
              <a:rPr kumimoji="1" lang="ja-JP" altLang="en-US" smtClean="0"/>
              <a:t>2016/4/3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A4E5-41D9-431E-AD3E-1FB5DDE4401C}" type="datetime1">
              <a:rPr kumimoji="1" lang="ja-JP" altLang="en-US" smtClean="0"/>
              <a:t>2016/4/3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E16-2C9B-46F1-9119-529084689E34}" type="datetime1">
              <a:rPr kumimoji="1" lang="ja-JP" altLang="en-US" smtClean="0"/>
              <a:t>2016/4/3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770B-1646-4FA0-B520-F7FAE863DA02}" type="datetime1">
              <a:rPr kumimoji="1" lang="ja-JP" altLang="en-US" smtClean="0"/>
              <a:t>2016/4/3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921A-B0C9-4C15-AEEC-3498B9F2BEE5}" type="datetime1">
              <a:rPr kumimoji="1" lang="ja-JP" altLang="en-US" smtClean="0"/>
              <a:t>2016/4/3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332F-33E8-48B6-9FFE-86F594A76559}" type="datetime1">
              <a:rPr kumimoji="1" lang="ja-JP" altLang="en-US" smtClean="0"/>
              <a:t>2016/4/3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3625-25E8-4498-8016-8F3B531D151A}" type="datetime1">
              <a:rPr kumimoji="1" lang="ja-JP" altLang="en-US" smtClean="0"/>
              <a:t>2016/4/3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3D17-281A-48C2-816D-0E99D45742F2}" type="datetime1">
              <a:rPr kumimoji="1" lang="ja-JP" altLang="en-US" smtClean="0"/>
              <a:t>2016/4/3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2277-F076-4C29-85FA-6FE593F49700}" type="datetime1">
              <a:rPr kumimoji="1" lang="ja-JP" altLang="en-US" smtClean="0"/>
              <a:t>2016/4/3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DC73-9F25-401D-ADD0-93100B69F565}" type="datetime1">
              <a:rPr kumimoji="1" lang="ja-JP" altLang="en-US" smtClean="0"/>
              <a:t>2016/4/3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4132-9B3E-4A5F-84C3-18C54E1F75F9}" type="datetime1">
              <a:rPr kumimoji="1" lang="ja-JP" altLang="en-US" smtClean="0"/>
              <a:t>2016/4/3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A1717-9262-46D4-8623-02F67B3E27FB}" type="datetime1">
              <a:rPr kumimoji="1" lang="ja-JP" altLang="en-US" smtClean="0"/>
              <a:t>2016/4/3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.hatena.ne.jp/keyword/apt" TargetMode="External"/><Relationship Id="rId2" Type="http://schemas.openxmlformats.org/officeDocument/2006/relationships/hyperlink" Target="https://www.crummy.com/software/BeautifulSou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.hatena.ne.jp/keyword/pyth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CSCI 578 Software Architecture</a:t>
            </a:r>
            <a:br>
              <a:rPr kumimoji="1" lang="en-US" altLang="ja-JP" dirty="0" smtClean="0"/>
            </a:br>
            <a:r>
              <a:rPr lang="en-US" altLang="ja-JP" dirty="0" smtClean="0"/>
              <a:t>Assignment 3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March 4</a:t>
            </a:r>
            <a:r>
              <a:rPr lang="en-US" altLang="ja-JP" baseline="30000" dirty="0" smtClean="0"/>
              <a:t>th</a:t>
            </a:r>
            <a:r>
              <a:rPr lang="en-US" altLang="ja-JP" dirty="0" smtClean="0"/>
              <a:t>, 2016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Tatsuhiko</a:t>
            </a:r>
            <a:r>
              <a:rPr kumimoji="1" lang="en-US" altLang="ja-JP" dirty="0" smtClean="0"/>
              <a:t> Tomita</a:t>
            </a:r>
          </a:p>
          <a:p>
            <a:r>
              <a:rPr lang="en-US" altLang="ja-JP" dirty="0" smtClean="0"/>
              <a:t>USCID:5699305385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4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Observations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Only 4 apps out of 20 apps </a:t>
            </a:r>
            <a:r>
              <a:rPr lang="en-US" altLang="ja-JP" dirty="0" smtClean="0"/>
              <a:t>might be attacked because they have Intent Filter and the others might send Implicit Intent to them</a:t>
            </a:r>
          </a:p>
          <a:p>
            <a:r>
              <a:rPr kumimoji="1" lang="en-US" altLang="ja-JP" dirty="0" smtClean="0"/>
              <a:t>My ICC application, </a:t>
            </a:r>
            <a:r>
              <a:rPr kumimoji="1" lang="en-US" altLang="ja-JP" dirty="0" err="1" smtClean="0"/>
              <a:t>ActionSenderTats</a:t>
            </a:r>
            <a:r>
              <a:rPr kumimoji="1" lang="en-US" altLang="ja-JP" dirty="0" smtClean="0"/>
              <a:t>, uses </a:t>
            </a:r>
            <a:r>
              <a:rPr kumimoji="1" lang="en-US" altLang="ja-JP" dirty="0" err="1" smtClean="0"/>
              <a:t>action.SEND</a:t>
            </a:r>
            <a:r>
              <a:rPr kumimoji="1" lang="en-US" altLang="ja-JP" dirty="0" smtClean="0"/>
              <a:t> and it can only affect “Twitter” application (“</a:t>
            </a:r>
            <a:r>
              <a:rPr kumimoji="1" lang="en-US" altLang="ja-JP" dirty="0" err="1" smtClean="0"/>
              <a:t>PostActivity</a:t>
            </a:r>
            <a:r>
              <a:rPr kumimoji="1" lang="en-US" altLang="ja-JP" dirty="0" smtClean="0"/>
              <a:t>” component in detail</a:t>
            </a:r>
            <a:r>
              <a:rPr kumimoji="1" lang="en-US" altLang="ja-JP" smtClean="0"/>
              <a:t>) among </a:t>
            </a:r>
            <a:r>
              <a:rPr kumimoji="1" lang="en-US" altLang="ja-JP" dirty="0" smtClean="0"/>
              <a:t>20 apps I chose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28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End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1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Files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ja-JP" dirty="0" smtClean="0"/>
              <a:t>readme.pptx</a:t>
            </a:r>
          </a:p>
          <a:p>
            <a:pPr lvl="1"/>
            <a:r>
              <a:rPr kumimoji="1" lang="en-US" altLang="ja-JP" dirty="0" smtClean="0"/>
              <a:t>this file</a:t>
            </a:r>
          </a:p>
          <a:p>
            <a:r>
              <a:rPr lang="en-US" altLang="ja-JP" dirty="0" smtClean="0"/>
              <a:t>analysis/*.xml</a:t>
            </a:r>
          </a:p>
          <a:p>
            <a:pPr lvl="1"/>
            <a:r>
              <a:rPr lang="en-US" altLang="ja-JP" dirty="0" smtClean="0"/>
              <a:t>Results </a:t>
            </a:r>
            <a:r>
              <a:rPr lang="en-US" altLang="ja-JP" dirty="0"/>
              <a:t>of COVERT </a:t>
            </a:r>
            <a:r>
              <a:rPr lang="en-US" altLang="ja-JP" dirty="0" smtClean="0"/>
              <a:t>analysis</a:t>
            </a:r>
          </a:p>
          <a:p>
            <a:r>
              <a:rPr lang="en-US" altLang="ja-JP" dirty="0" smtClean="0"/>
              <a:t>soup.py</a:t>
            </a:r>
          </a:p>
          <a:p>
            <a:pPr lvl="1"/>
            <a:r>
              <a:rPr lang="en-US" altLang="ja-JP" dirty="0" smtClean="0"/>
              <a:t>For </a:t>
            </a:r>
            <a:r>
              <a:rPr lang="en-US" altLang="ja-JP" dirty="0"/>
              <a:t>parsing the App description XML </a:t>
            </a:r>
            <a:r>
              <a:rPr lang="en-US" altLang="ja-JP" dirty="0" smtClean="0"/>
              <a:t>files</a:t>
            </a:r>
          </a:p>
          <a:p>
            <a:pPr lvl="1"/>
            <a:r>
              <a:rPr lang="en-US" altLang="ja-JP" dirty="0" smtClean="0"/>
              <a:t>For </a:t>
            </a:r>
            <a:r>
              <a:rPr lang="en-US" altLang="ja-JP" dirty="0"/>
              <a:t>finding connections between applications. </a:t>
            </a:r>
          </a:p>
          <a:p>
            <a:r>
              <a:rPr lang="en-US" altLang="ja-JP" dirty="0" smtClean="0"/>
              <a:t>index.html</a:t>
            </a:r>
          </a:p>
          <a:p>
            <a:pPr lvl="1"/>
            <a:r>
              <a:rPr lang="en-US" altLang="ja-JP" dirty="0" smtClean="0"/>
              <a:t>visualization </a:t>
            </a:r>
            <a:r>
              <a:rPr lang="en-US" altLang="ja-JP" dirty="0"/>
              <a:t>code </a:t>
            </a:r>
            <a:endParaRPr lang="en-US" altLang="ja-JP" dirty="0" smtClean="0"/>
          </a:p>
          <a:p>
            <a:r>
              <a:rPr lang="en-US" altLang="ja-JP" dirty="0" smtClean="0"/>
              <a:t>createUrlWithJsonFile.sh</a:t>
            </a:r>
          </a:p>
          <a:p>
            <a:pPr lvl="1"/>
            <a:r>
              <a:rPr lang="en-US" altLang="ja-JP" dirty="0" smtClean="0"/>
              <a:t>create </a:t>
            </a:r>
            <a:r>
              <a:rPr lang="en-US" altLang="ja-JP" dirty="0" err="1" smtClean="0"/>
              <a:t>url</a:t>
            </a:r>
            <a:r>
              <a:rPr lang="en-US" altLang="ja-JP" dirty="0"/>
              <a:t> </a:t>
            </a:r>
            <a:r>
              <a:rPr lang="en-US" altLang="ja-JP" dirty="0" smtClean="0"/>
              <a:t>for each </a:t>
            </a:r>
            <a:r>
              <a:rPr lang="en-US" altLang="ja-JP" dirty="0" err="1" smtClean="0"/>
              <a:t>json</a:t>
            </a:r>
            <a:r>
              <a:rPr lang="en-US" altLang="ja-JP" dirty="0" smtClean="0"/>
              <a:t> files</a:t>
            </a:r>
          </a:p>
          <a:p>
            <a:pPr lvl="1"/>
            <a:endParaRPr lang="en-US" altLang="ja-JP" dirty="0"/>
          </a:p>
          <a:p>
            <a:r>
              <a:rPr lang="en-US" altLang="ja-JP" dirty="0" smtClean="0"/>
              <a:t>(output/*.</a:t>
            </a:r>
            <a:r>
              <a:rPr lang="en-US" altLang="ja-JP" dirty="0" err="1" smtClean="0"/>
              <a:t>json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Json</a:t>
            </a:r>
            <a:r>
              <a:rPr lang="en-US" altLang="ja-JP" dirty="0" smtClean="0"/>
              <a:t> files for visualization. They will be created by executing soup.py</a:t>
            </a:r>
            <a:endParaRPr lang="en-US" altLang="ja-JP" dirty="0"/>
          </a:p>
          <a:p>
            <a:r>
              <a:rPr kumimoji="1" lang="en-US" altLang="ja-JP" dirty="0" smtClean="0"/>
              <a:t>(d3/)</a:t>
            </a:r>
          </a:p>
          <a:p>
            <a:pPr lvl="1"/>
            <a:r>
              <a:rPr lang="en-US" altLang="ja-JP" dirty="0" smtClean="0"/>
              <a:t>d3 scripts (used by index.html for visualization)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2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Toolchain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0" y="2897582"/>
            <a:ext cx="2160240" cy="9721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rgbClr val="002060"/>
                </a:solidFill>
              </a:rPr>
              <a:t>COVERT</a:t>
            </a:r>
            <a:endParaRPr kumimoji="1" lang="ja-JP" altLang="en-US" sz="2400" dirty="0">
              <a:solidFill>
                <a:srgbClr val="002060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614529" y="2623368"/>
            <a:ext cx="3278338" cy="152053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rgbClr val="002060"/>
                </a:solidFill>
              </a:rPr>
              <a:t>soup.py</a:t>
            </a:r>
          </a:p>
          <a:p>
            <a:pPr algn="ctr"/>
            <a:endParaRPr lang="en-US" altLang="ja-JP" sz="2400" dirty="0">
              <a:solidFill>
                <a:srgbClr val="002060"/>
              </a:solidFill>
            </a:endParaRPr>
          </a:p>
          <a:p>
            <a:pPr algn="ctr"/>
            <a:endParaRPr kumimoji="1" lang="en-US" altLang="ja-JP" sz="2400" dirty="0" smtClean="0">
              <a:solidFill>
                <a:srgbClr val="002060"/>
              </a:solidFill>
            </a:endParaRPr>
          </a:p>
          <a:p>
            <a:pPr algn="ctr"/>
            <a:endParaRPr kumimoji="1" lang="ja-JP" altLang="en-US" sz="2400" dirty="0">
              <a:solidFill>
                <a:srgbClr val="002060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657712" y="2924944"/>
            <a:ext cx="2160240" cy="15481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rgbClr val="002060"/>
                </a:solidFill>
              </a:rPr>
              <a:t>index.html</a:t>
            </a:r>
          </a:p>
          <a:p>
            <a:pPr algn="ctr"/>
            <a:endParaRPr lang="en-US" altLang="ja-JP" sz="2400" dirty="0">
              <a:solidFill>
                <a:srgbClr val="002060"/>
              </a:solidFill>
            </a:endParaRPr>
          </a:p>
          <a:p>
            <a:pPr algn="ctr"/>
            <a:endParaRPr kumimoji="1" lang="en-US" altLang="ja-JP" sz="2400" dirty="0" smtClean="0">
              <a:solidFill>
                <a:srgbClr val="002060"/>
              </a:solidFill>
            </a:endParaRPr>
          </a:p>
          <a:p>
            <a:pPr algn="ctr"/>
            <a:endParaRPr kumimoji="1" lang="ja-JP" altLang="en-US" sz="2400" dirty="0">
              <a:solidFill>
                <a:srgbClr val="002060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7221559" y="3429000"/>
            <a:ext cx="1103189" cy="9721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rgbClr val="002060"/>
                </a:solidFill>
              </a:rPr>
              <a:t>d3</a:t>
            </a:r>
            <a:endParaRPr kumimoji="1" lang="ja-JP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3173578" y="3099787"/>
            <a:ext cx="2160240" cy="9721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rgbClr val="002060"/>
                </a:solidFill>
              </a:rPr>
              <a:t>Beautifu</a:t>
            </a:r>
            <a:r>
              <a:rPr lang="en-US" altLang="ja-JP" sz="2400" dirty="0" smtClean="0">
                <a:solidFill>
                  <a:srgbClr val="002060"/>
                </a:solidFill>
              </a:rPr>
              <a:t>l Soup</a:t>
            </a:r>
            <a:endParaRPr kumimoji="1" lang="ja-JP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円柱 10"/>
          <p:cNvSpPr/>
          <p:nvPr/>
        </p:nvSpPr>
        <p:spPr>
          <a:xfrm>
            <a:off x="504056" y="1708282"/>
            <a:ext cx="1152128" cy="86409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rgbClr val="002060"/>
                </a:solidFill>
              </a:rPr>
              <a:t>APK files</a:t>
            </a:r>
            <a:endParaRPr lang="ja-JP" altLang="en-US" sz="2400" dirty="0">
              <a:solidFill>
                <a:srgbClr val="002060"/>
              </a:solidFill>
            </a:endParaRPr>
          </a:p>
        </p:txBody>
      </p:sp>
      <p:sp>
        <p:nvSpPr>
          <p:cNvPr id="12" name="円柱 11"/>
          <p:cNvSpPr/>
          <p:nvPr/>
        </p:nvSpPr>
        <p:spPr>
          <a:xfrm>
            <a:off x="3059832" y="1268760"/>
            <a:ext cx="2304256" cy="86409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rgbClr val="002060"/>
                </a:solidFill>
              </a:rPr>
              <a:t>analyze/*.xml</a:t>
            </a:r>
            <a:endParaRPr lang="ja-JP" altLang="en-US" sz="2400" dirty="0">
              <a:solidFill>
                <a:srgbClr val="002060"/>
              </a:solidFill>
            </a:endParaRPr>
          </a:p>
        </p:txBody>
      </p:sp>
      <p:sp>
        <p:nvSpPr>
          <p:cNvPr id="13" name="円柱 12"/>
          <p:cNvSpPr/>
          <p:nvPr/>
        </p:nvSpPr>
        <p:spPr>
          <a:xfrm>
            <a:off x="6404912" y="1268760"/>
            <a:ext cx="2088232" cy="864096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002060"/>
                </a:solidFill>
              </a:rPr>
              <a:t>output/*.</a:t>
            </a:r>
            <a:r>
              <a:rPr lang="en-US" altLang="ja-JP" sz="2400" dirty="0" err="1">
                <a:solidFill>
                  <a:srgbClr val="002060"/>
                </a:solidFill>
              </a:rPr>
              <a:t>json</a:t>
            </a:r>
            <a:endParaRPr lang="ja-JP" altLang="en-US" sz="2400" dirty="0">
              <a:solidFill>
                <a:srgbClr val="002060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137079" y="3922690"/>
            <a:ext cx="2808312" cy="122413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002060"/>
                </a:solidFill>
              </a:rPr>
              <a:t>createUrlWithJsonFile.sh</a:t>
            </a:r>
          </a:p>
        </p:txBody>
      </p:sp>
      <p:sp>
        <p:nvSpPr>
          <p:cNvPr id="15" name="円柱 14"/>
          <p:cNvSpPr/>
          <p:nvPr/>
        </p:nvSpPr>
        <p:spPr>
          <a:xfrm>
            <a:off x="2267744" y="5085184"/>
            <a:ext cx="2916324" cy="1584176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rgbClr val="002060"/>
                </a:solidFill>
              </a:rPr>
              <a:t>file:///home/***/index.html?file=???.json</a:t>
            </a:r>
            <a:endParaRPr lang="ja-JP" altLang="en-US" sz="2400" dirty="0">
              <a:solidFill>
                <a:srgbClr val="002060"/>
              </a:solidFill>
            </a:endParaRPr>
          </a:p>
        </p:txBody>
      </p:sp>
      <p:cxnSp>
        <p:nvCxnSpPr>
          <p:cNvPr id="19" name="カギ線コネクタ 18"/>
          <p:cNvCxnSpPr>
            <a:stCxn id="11" idx="3"/>
            <a:endCxn id="4" idx="0"/>
          </p:cNvCxnSpPr>
          <p:nvPr/>
        </p:nvCxnSpPr>
        <p:spPr>
          <a:xfrm rot="5400000">
            <a:off x="917518" y="2734980"/>
            <a:ext cx="325204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4" idx="6"/>
            <a:endCxn id="12" idx="2"/>
          </p:cNvCxnSpPr>
          <p:nvPr/>
        </p:nvCxnSpPr>
        <p:spPr>
          <a:xfrm flipV="1">
            <a:off x="2160240" y="1700808"/>
            <a:ext cx="899592" cy="16828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12" idx="3"/>
            <a:endCxn id="5" idx="0"/>
          </p:cNvCxnSpPr>
          <p:nvPr/>
        </p:nvCxnSpPr>
        <p:spPr>
          <a:xfrm rot="16200000" flipH="1">
            <a:off x="3987573" y="2357243"/>
            <a:ext cx="490512" cy="417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5" idx="6"/>
            <a:endCxn id="13" idx="2"/>
          </p:cNvCxnSpPr>
          <p:nvPr/>
        </p:nvCxnSpPr>
        <p:spPr>
          <a:xfrm flipV="1">
            <a:off x="5892867" y="1700808"/>
            <a:ext cx="512045" cy="16828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>
            <a:stCxn id="13" idx="4"/>
            <a:endCxn id="7" idx="0"/>
          </p:cNvCxnSpPr>
          <p:nvPr/>
        </p:nvCxnSpPr>
        <p:spPr>
          <a:xfrm flipH="1">
            <a:off x="7737832" y="1700808"/>
            <a:ext cx="755312" cy="1224136"/>
          </a:xfrm>
          <a:prstGeom prst="bentConnector4">
            <a:avLst>
              <a:gd name="adj1" fmla="val -30266"/>
              <a:gd name="adj2" fmla="val 676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71" y="4807635"/>
            <a:ext cx="3803576" cy="205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カギ線コネクタ 47"/>
          <p:cNvCxnSpPr>
            <a:endCxn id="14" idx="6"/>
          </p:cNvCxnSpPr>
          <p:nvPr/>
        </p:nvCxnSpPr>
        <p:spPr>
          <a:xfrm rot="10800000" flipV="1">
            <a:off x="2945392" y="2132858"/>
            <a:ext cx="3705473" cy="2401900"/>
          </a:xfrm>
          <a:prstGeom prst="bentConnector3">
            <a:avLst>
              <a:gd name="adj1" fmla="val 71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>
            <a:stCxn id="14" idx="4"/>
            <a:endCxn id="15" idx="2"/>
          </p:cNvCxnSpPr>
          <p:nvPr/>
        </p:nvCxnSpPr>
        <p:spPr>
          <a:xfrm rot="16200000" flipH="1">
            <a:off x="1539266" y="5148794"/>
            <a:ext cx="730446" cy="726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7" idx="4"/>
            <a:endCxn id="4098" idx="0"/>
          </p:cNvCxnSpPr>
          <p:nvPr/>
        </p:nvCxnSpPr>
        <p:spPr>
          <a:xfrm rot="5400000">
            <a:off x="7312436" y="4382239"/>
            <a:ext cx="334520" cy="5162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スライド番号プレースホルダー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3" name="円柱 62"/>
          <p:cNvSpPr/>
          <p:nvPr/>
        </p:nvSpPr>
        <p:spPr>
          <a:xfrm>
            <a:off x="1029171" y="337838"/>
            <a:ext cx="826392" cy="43204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rgbClr val="002060"/>
                </a:solidFill>
              </a:rPr>
              <a:t>Data</a:t>
            </a:r>
            <a:endParaRPr lang="ja-JP" altLang="en-US" sz="1400" dirty="0">
              <a:solidFill>
                <a:srgbClr val="002060"/>
              </a:solidFill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254746" y="874631"/>
            <a:ext cx="1187621" cy="4765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2060"/>
                </a:solidFill>
              </a:rPr>
              <a:t>External Tool</a:t>
            </a:r>
            <a:endParaRPr kumimoji="1" lang="ja-JP" altLang="en-US" sz="1400" dirty="0">
              <a:solidFill>
                <a:srgbClr val="002060"/>
              </a:solidFill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1566429" y="852895"/>
            <a:ext cx="1187621" cy="47650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2060"/>
                </a:solidFill>
              </a:rPr>
              <a:t>My Output</a:t>
            </a:r>
            <a:endParaRPr kumimoji="1" lang="ja-JP" altLang="en-US" sz="1400" dirty="0">
              <a:solidFill>
                <a:srgbClr val="002060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73113" y="188640"/>
            <a:ext cx="2770695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柱 70"/>
          <p:cNvSpPr/>
          <p:nvPr/>
        </p:nvSpPr>
        <p:spPr>
          <a:xfrm>
            <a:off x="94628" y="260648"/>
            <a:ext cx="826392" cy="432048"/>
          </a:xfrm>
          <a:prstGeom prst="ca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rgbClr val="002060"/>
                </a:solidFill>
              </a:rPr>
              <a:t>Legend</a:t>
            </a:r>
            <a:endParaRPr lang="ja-JP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Development 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 2.7.6</a:t>
            </a:r>
          </a:p>
          <a:p>
            <a:r>
              <a:rPr kumimoji="1" lang="en-US" altLang="ja-JP" dirty="0" smtClean="0"/>
              <a:t>Beautiful Soup 4.4.1</a:t>
            </a:r>
          </a:p>
          <a:p>
            <a:pPr lvl="1"/>
            <a:r>
              <a:rPr lang="en-US" altLang="ja-JP" dirty="0">
                <a:hlinkClick r:id="rId2"/>
              </a:rPr>
              <a:t>https://www.crummy.com/software/BeautifulSoup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3"/>
              </a:rPr>
              <a:t>apt</a:t>
            </a:r>
            <a:r>
              <a:rPr lang="en-US" altLang="ja-JP" dirty="0"/>
              <a:t>-get install </a:t>
            </a:r>
            <a:r>
              <a:rPr lang="en-US" altLang="ja-JP" dirty="0" smtClean="0">
                <a:hlinkClick r:id="rId4"/>
              </a:rPr>
              <a:t>python</a:t>
            </a:r>
            <a:r>
              <a:rPr lang="en-US" altLang="ja-JP" dirty="0" smtClean="0"/>
              <a:t>-pip</a:t>
            </a:r>
          </a:p>
          <a:p>
            <a:pPr lvl="1"/>
            <a:r>
              <a:rPr lang="en-US" altLang="ja-JP" dirty="0" smtClean="0"/>
              <a:t>pip install </a:t>
            </a:r>
            <a:r>
              <a:rPr lang="en-US" altLang="ja-JP" dirty="0"/>
              <a:t>beautifulsoup4 </a:t>
            </a:r>
            <a:endParaRPr lang="en-US" altLang="ja-JP" dirty="0" smtClean="0"/>
          </a:p>
          <a:p>
            <a:r>
              <a:rPr lang="en-US" altLang="ja-JP" dirty="0" smtClean="0"/>
              <a:t>D3 3.5.16</a:t>
            </a:r>
          </a:p>
          <a:p>
            <a:pPr lvl="1"/>
            <a:r>
              <a:rPr lang="en-US" altLang="ja-JP" dirty="0"/>
              <a:t>https://d3js.org/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to use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open Linux 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$ cd $TOP/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$ </a:t>
            </a:r>
            <a:r>
              <a:rPr lang="en-US" altLang="ja-JP" dirty="0"/>
              <a:t>python soup.py analysis </a:t>
            </a:r>
            <a:r>
              <a:rPr lang="en-US" altLang="ja-JP" dirty="0" smtClean="0"/>
              <a:t>output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 dirty="0" smtClean="0"/>
              <a:t>analysis	: xml files are in this directory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output	: </a:t>
            </a:r>
            <a:r>
              <a:rPr lang="en-US" altLang="ja-JP" dirty="0" err="1" smtClean="0"/>
              <a:t>json</a:t>
            </a:r>
            <a:r>
              <a:rPr lang="en-US" altLang="ja-JP" dirty="0" smtClean="0"/>
              <a:t> files will be in this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$ ./</a:t>
            </a:r>
            <a:r>
              <a:rPr lang="en-US" altLang="ja-JP" dirty="0" smtClean="0"/>
              <a:t>createUrlWithJsonFile.sh output</a:t>
            </a:r>
            <a:br>
              <a:rPr lang="en-US" altLang="ja-JP" dirty="0" smtClean="0"/>
            </a:br>
            <a:r>
              <a:rPr lang="en-US" altLang="ja-JP" dirty="0" smtClean="0">
                <a:hlinkClick r:id="rId2" action="ppaction://hlinkfile"/>
              </a:rPr>
              <a:t>file</a:t>
            </a:r>
            <a:r>
              <a:rPr lang="en-US" altLang="ja-JP" dirty="0">
                <a:hlinkClick r:id="rId2" action="ppaction://hlinkfile"/>
              </a:rPr>
              <a:t>:///./index.html?file=./</a:t>
            </a:r>
            <a:r>
              <a:rPr lang="en-US" altLang="ja-JP" dirty="0" smtClean="0">
                <a:hlinkClick r:id="rId2" action="ppaction://hlinkfile"/>
              </a:rPr>
              <a:t>output/merge.json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hlinkClick r:id="rId2" action="ppaction://hlinkfile"/>
              </a:rPr>
              <a:t>file</a:t>
            </a:r>
            <a:r>
              <a:rPr lang="en-US" altLang="ja-JP" dirty="0">
                <a:hlinkClick r:id="rId2" action="ppaction://hlinkfile"/>
              </a:rPr>
              <a:t>:///./index.html?file=./output/MX </a:t>
            </a:r>
            <a:r>
              <a:rPr lang="en-US" altLang="ja-JP" dirty="0" err="1" smtClean="0">
                <a:hlinkClick r:id="rId2" action="ppaction://hlinkfile"/>
              </a:rPr>
              <a:t>Player.json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Open the above link in WEB browsers (e.g. Chrome)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err="1" smtClean="0"/>
              <a:t>merge.json</a:t>
            </a:r>
            <a:r>
              <a:rPr lang="en-US" altLang="ja-JP" dirty="0" smtClean="0"/>
              <a:t>	: For visualization of all applications (w/o component level)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***.</a:t>
            </a:r>
            <a:r>
              <a:rPr lang="en-US" altLang="ja-JP" dirty="0" err="1" smtClean="0"/>
              <a:t>json</a:t>
            </a:r>
            <a:r>
              <a:rPr lang="en-US" altLang="ja-JP" dirty="0" smtClean="0"/>
              <a:t>	: For visualization of each application (w/ component level)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7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Output Image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index.html?file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merge.json</a:t>
            </a:r>
            <a:endParaRPr kumimoji="1" lang="ja-JP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" y="2132856"/>
            <a:ext cx="90238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3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Output Image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index.html?file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Twitter.json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424990" cy="405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0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Output Image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Show the </a:t>
            </a:r>
            <a:r>
              <a:rPr lang="en-US" altLang="ja-JP" sz="2400" dirty="0" smtClean="0"/>
              <a:t>link’s detail </a:t>
            </a:r>
            <a:r>
              <a:rPr lang="en-US" altLang="ja-JP" sz="2400" dirty="0"/>
              <a:t>when the mouse moves over the </a:t>
            </a:r>
            <a:r>
              <a:rPr lang="en-US" altLang="ja-JP" sz="2400" dirty="0" smtClean="0"/>
              <a:t>link </a:t>
            </a:r>
            <a:r>
              <a:rPr lang="en-US" altLang="ja-JP" sz="2400" dirty="0"/>
              <a:t>element</a:t>
            </a:r>
            <a:r>
              <a:rPr lang="en-US" altLang="ja-JP" sz="2400" dirty="0" smtClean="0"/>
              <a:t>.</a:t>
            </a:r>
          </a:p>
          <a:p>
            <a:pPr lvl="1"/>
            <a:r>
              <a:rPr lang="en-US" altLang="ja-JP" sz="2000" dirty="0" smtClean="0"/>
              <a:t>Even if the link has more than one Intent, show all of the relationships</a:t>
            </a:r>
            <a:endParaRPr lang="en-US" altLang="ja-JP" sz="2000" dirty="0"/>
          </a:p>
          <a:p>
            <a:pPr lvl="1"/>
            <a:r>
              <a:rPr lang="en-US" altLang="ja-JP" sz="2000" dirty="0"/>
              <a:t>Here, an example for </a:t>
            </a:r>
            <a:r>
              <a:rPr lang="en-US" altLang="ja-JP" sz="2000" dirty="0" smtClean="0"/>
              <a:t>link between “</a:t>
            </a:r>
            <a:r>
              <a:rPr lang="en-US" altLang="ja-JP" sz="2000" dirty="0" err="1" smtClean="0"/>
              <a:t>QuickPic</a:t>
            </a:r>
            <a:r>
              <a:rPr lang="en-US" altLang="ja-JP" sz="2000" dirty="0" smtClean="0"/>
              <a:t>” and “Twitter”</a:t>
            </a:r>
          </a:p>
          <a:p>
            <a:pPr lvl="2"/>
            <a:r>
              <a:rPr lang="en-US" altLang="ja-JP" sz="1600" dirty="0" smtClean="0"/>
              <a:t>[filter] means components that declare Intent Filter in receiver app (here, Twitter).</a:t>
            </a:r>
          </a:p>
          <a:p>
            <a:pPr lvl="2"/>
            <a:r>
              <a:rPr lang="en-US" altLang="ja-JP" sz="1600" dirty="0" smtClean="0"/>
              <a:t>[sender] means components that send the Intent in sender app. (here, </a:t>
            </a:r>
            <a:r>
              <a:rPr lang="en-US" altLang="ja-JP" sz="1600" dirty="0" err="1" smtClean="0"/>
              <a:t>QuickPick</a:t>
            </a:r>
            <a:r>
              <a:rPr lang="en-US" altLang="ja-JP" sz="1600" dirty="0" smtClean="0"/>
              <a:t>) </a:t>
            </a:r>
            <a:endParaRPr lang="ja-JP" altLang="en-US" sz="1600" dirty="0"/>
          </a:p>
          <a:p>
            <a:endParaRPr kumimoji="1" lang="ja-JP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861048"/>
            <a:ext cx="5373415" cy="279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7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Output Image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Show </a:t>
            </a:r>
            <a:r>
              <a:rPr lang="en-US" altLang="ja-JP" dirty="0" smtClean="0"/>
              <a:t>the application’s </a:t>
            </a:r>
            <a:r>
              <a:rPr kumimoji="1" lang="en-US" altLang="ja-JP" dirty="0" smtClean="0"/>
              <a:t>permissions </a:t>
            </a:r>
            <a:r>
              <a:rPr lang="en-US" altLang="ja-JP" dirty="0" smtClean="0"/>
              <a:t>when </a:t>
            </a:r>
            <a:r>
              <a:rPr lang="en-US" altLang="ja-JP" dirty="0"/>
              <a:t>the mouse moves over the </a:t>
            </a:r>
            <a:r>
              <a:rPr lang="en-US" altLang="ja-JP" dirty="0" smtClean="0"/>
              <a:t>App element.</a:t>
            </a:r>
          </a:p>
          <a:p>
            <a:pPr lvl="1"/>
            <a:r>
              <a:rPr kumimoji="1" lang="en-US" altLang="ja-JP" dirty="0" smtClean="0"/>
              <a:t>Here, an example </a:t>
            </a:r>
            <a:r>
              <a:rPr lang="en-US" altLang="ja-JP" dirty="0" smtClean="0"/>
              <a:t>for </a:t>
            </a:r>
            <a:r>
              <a:rPr kumimoji="1" lang="en-US" altLang="ja-JP" dirty="0" smtClean="0"/>
              <a:t>“Chrome”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5"/>
            <a:ext cx="2834245" cy="369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3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308</Words>
  <Application>Microsoft Office PowerPoint</Application>
  <PresentationFormat>画面に合わせる (4:3)</PresentationFormat>
  <Paragraphs>85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CSCI 578 Software Architecture Assignment 3</vt:lpstr>
      <vt:lpstr>Files</vt:lpstr>
      <vt:lpstr>Toolchain</vt:lpstr>
      <vt:lpstr>Development Environment</vt:lpstr>
      <vt:lpstr>How to use</vt:lpstr>
      <vt:lpstr>Output Image</vt:lpstr>
      <vt:lpstr>Output Image</vt:lpstr>
      <vt:lpstr>Output Image</vt:lpstr>
      <vt:lpstr>Output Image</vt:lpstr>
      <vt:lpstr>Observations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578 Software Architecture Assignment 3</dc:title>
  <dc:creator>tomit_000</dc:creator>
  <cp:lastModifiedBy>tomita</cp:lastModifiedBy>
  <cp:revision>8</cp:revision>
  <dcterms:created xsi:type="dcterms:W3CDTF">2016-04-03T23:03:00Z</dcterms:created>
  <dcterms:modified xsi:type="dcterms:W3CDTF">2016-04-04T00:20:01Z</dcterms:modified>
</cp:coreProperties>
</file>