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9BFA-5E7D-4B90-87E6-C44B1ABD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83AE9-ED84-4AC7-B21B-64BA7E9B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23EB-34DE-40D7-957E-AD64F8F3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30A9-FE0B-4FFA-89B4-E01FB71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533F-6942-468A-9532-B05DF82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19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E7A4-4A08-4E15-A5C6-40D4351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0CBD0-912E-442D-903A-DD22AD3B0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1835-FD03-466F-981A-9FDDFC27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50E7-9738-4352-9454-35BBAF35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62FB-B2E7-4BD4-82DE-906153A0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1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FCFA9-D478-4AD2-BF38-593715AA1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41CED-ECCA-42F5-915B-FB14596C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0BBF-86C0-454E-8D97-F90D16C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6769-9863-46A1-A6F5-7E3C946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2A32-3468-4058-B8AD-54BC92C6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2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99EA-0B3D-411F-91AA-C172E901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130A-95DF-40BB-8736-36815A50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07D3-B297-44F6-B1D8-A87AF3C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92D2-E0C4-42A8-9C2A-19DA0181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F45E-9EFA-403B-9673-DAB578E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09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1D86-2C82-406C-9A50-F0ED083B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569E-1D9F-4AE4-90B3-8F260EB9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9D27-8FD9-4D54-81E7-BE6CAF07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F2C4-7697-4B55-87D6-1D606138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397A-4019-400E-8707-DCD64825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04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9E6D-CBD6-4E13-AA08-405BA789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25A6-16BE-4BDD-9B46-D9332BE68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3125E-C331-42D9-978A-A2AC305F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A75C-E76B-4E5B-8D25-03AC1CD2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309B-E389-4005-A548-FCBE5EC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A81D-62B7-4308-B2C9-448D481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08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41AF-221A-4F15-8F69-70F0C34A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4EE5-BFC6-4C23-8E7A-80B67B7E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7C1C2-A6D7-48EA-A463-47029184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1B17D-6446-430D-B803-E00B95161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CEECB-9893-47EF-9CA5-131C12FB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F82D5-AED9-4A41-9FE0-D959196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FBDF-6F08-463B-9B71-2D45C327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2A85-CC2F-4B91-B063-4D55EA5B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436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3A8-2603-4C19-B450-1ECFCBFA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A4B87-B924-4B08-BE8F-7636F8F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60BA4-C6E7-4E85-832C-7492D0D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76604-085F-4E30-8230-62ABA48B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188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FB10B-091C-4204-847C-9DD67585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92567-8A04-47F8-BEB5-D79FB875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D232-88B7-416F-B006-E45551D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5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7C3C-7D01-4EA2-BE85-84DAB14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5F0F-B4BA-490B-B8D2-DE3F5D4F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B0020-8481-4DC3-B1A7-D09FDC80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4FDC-7D83-4B9B-9D48-D2CA02E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1F821-F661-4D88-99E8-0DC08486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0A38-04F3-407C-B35B-FBDD4E9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73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6971-3EAC-4F92-B464-4F40152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BF622-EE9C-4244-B566-F3EF3E6D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E8A1-4438-4216-9EB7-08DA0645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3FDB-CBA1-46A5-B716-704DA4D9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B7DF-226E-43F7-8E04-C85C134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3955-2249-4386-96FC-961AE9A0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078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CA4DF-1466-4F35-B883-4D852B5C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F1814-78D7-4BC1-BE55-DFC58142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E661-045C-4932-B53E-D2257994E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2AF9-1D08-43F5-B68D-7AED3D722AF5}" type="datetimeFigureOut">
              <a:rPr lang="en-NL" smtClean="0"/>
              <a:t>10/05/2019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2E76-492C-4C23-86D1-4FDACB3F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7525-0F44-4F59-B5E8-62CF8009A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E2D7-4144-4D15-9962-512C499C44C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46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2ADA-73B3-4A97-AD8F-10DB5405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179F-D36D-4500-AD05-E19152EC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92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2ADA-73B3-4A97-AD8F-10DB5405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179F-D36D-4500-AD05-E19152EC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024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2ADA-73B3-4A97-AD8F-10DB5405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3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179F-D36D-4500-AD05-E19152EC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07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Hans van Luttikhuizen</dc:creator>
  <cp:lastModifiedBy>Hans van Luttikhuizen</cp:lastModifiedBy>
  <cp:revision>1</cp:revision>
  <dcterms:created xsi:type="dcterms:W3CDTF">2019-05-10T12:19:50Z</dcterms:created>
  <dcterms:modified xsi:type="dcterms:W3CDTF">2019-05-10T12:20:17Z</dcterms:modified>
</cp:coreProperties>
</file>