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6"/>
    <p:restoredTop sz="94674"/>
  </p:normalViewPr>
  <p:slideViewPr>
    <p:cSldViewPr snapToGrid="0" snapToObjects="1">
      <p:cViewPr varScale="1">
        <p:scale>
          <a:sx n="184" d="100"/>
          <a:sy n="184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6A-DB4E-D941-B459-CAE3433FD372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0876-FF30-0643-B5B0-087F23AD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6A-DB4E-D941-B459-CAE3433FD372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0876-FF30-0643-B5B0-087F23AD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7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6A-DB4E-D941-B459-CAE3433FD372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0876-FF30-0643-B5B0-087F23AD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6A-DB4E-D941-B459-CAE3433FD372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0876-FF30-0643-B5B0-087F23AD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9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6A-DB4E-D941-B459-CAE3433FD372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0876-FF30-0643-B5B0-087F23AD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6A-DB4E-D941-B459-CAE3433FD372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0876-FF30-0643-B5B0-087F23AD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4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6A-DB4E-D941-B459-CAE3433FD372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0876-FF30-0643-B5B0-087F23AD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6A-DB4E-D941-B459-CAE3433FD372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0876-FF30-0643-B5B0-087F23AD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6A-DB4E-D941-B459-CAE3433FD372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0876-FF30-0643-B5B0-087F23AD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6A-DB4E-D941-B459-CAE3433FD372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0876-FF30-0643-B5B0-087F23AD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7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6A-DB4E-D941-B459-CAE3433FD372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0876-FF30-0643-B5B0-087F23AD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5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8CB6A-DB4E-D941-B459-CAE3433FD372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30876-FF30-0643-B5B0-087F23ADD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1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Lamespace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4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8600" y="127000"/>
            <a:ext cx="6369050" cy="6557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2352" y="181668"/>
            <a:ext cx="6237298" cy="10167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2352" y="5674692"/>
            <a:ext cx="6237298" cy="9339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2352" y="1284960"/>
            <a:ext cx="6237298" cy="43217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62546" y="734812"/>
            <a:ext cx="6068290" cy="3992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2545" y="6009929"/>
            <a:ext cx="6068291" cy="495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62545" y="238069"/>
            <a:ext cx="2789273" cy="428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LAMESPACE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3465" y="238068"/>
            <a:ext cx="3177371" cy="428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62545" y="1356199"/>
            <a:ext cx="6068291" cy="19435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62545" y="3386262"/>
            <a:ext cx="6068291" cy="2149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1731430"/>
            <a:ext cx="2699217" cy="1465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Image(s)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53465" y="1717576"/>
            <a:ext cx="3070758" cy="1465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Lorem Ipsum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52601" y="1424136"/>
            <a:ext cx="5871622" cy="23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 To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52600" y="3645741"/>
            <a:ext cx="2699217" cy="1785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3465" y="3634951"/>
            <a:ext cx="3070758" cy="1796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82114" y="290945"/>
            <a:ext cx="1079450" cy="304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Login/Logout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17248" y="290945"/>
            <a:ext cx="1902698" cy="304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46812" y="322427"/>
            <a:ext cx="484438" cy="239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82651" y="344344"/>
            <a:ext cx="1177164" cy="2094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34085" y="803430"/>
            <a:ext cx="698623" cy="260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96144" y="795979"/>
            <a:ext cx="855674" cy="268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Posts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46370" y="795979"/>
            <a:ext cx="868884" cy="2682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Members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39703" y="795496"/>
            <a:ext cx="883962" cy="268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15493" y="802906"/>
            <a:ext cx="781196" cy="261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About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26504" y="795496"/>
            <a:ext cx="883962" cy="268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Contact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31250" y="5074538"/>
            <a:ext cx="733001" cy="239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80844" y="4333700"/>
            <a:ext cx="1883407" cy="2094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17248" y="419501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Name:</a:t>
            </a:r>
            <a:endParaRPr lang="en-US" sz="1200"/>
          </a:p>
        </p:txBody>
      </p:sp>
      <p:sp>
        <p:nvSpPr>
          <p:cNvPr id="32" name="Rectangle 31"/>
          <p:cNvSpPr/>
          <p:nvPr/>
        </p:nvSpPr>
        <p:spPr>
          <a:xfrm>
            <a:off x="5280874" y="4703188"/>
            <a:ext cx="1883377" cy="2094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632476" y="4559163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Email: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4716307" y="3729867"/>
            <a:ext cx="2197111" cy="23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Sign Up for </a:t>
            </a:r>
            <a:r>
              <a:rPr lang="en-US" sz="1400" dirty="0" err="1" smtClean="0">
                <a:solidFill>
                  <a:schemeClr val="tx1"/>
                </a:solidFill>
              </a:rPr>
              <a:t>Lamespace</a:t>
            </a:r>
            <a:r>
              <a:rPr lang="en-US" sz="1400" dirty="0" smtClean="0">
                <a:solidFill>
                  <a:schemeClr val="tx1"/>
                </a:solidFill>
              </a:rPr>
              <a:t>!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57710" y="3729867"/>
            <a:ext cx="901711" cy="23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Members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64637" y="4043993"/>
            <a:ext cx="733098" cy="579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Member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Smiley Face 36"/>
          <p:cNvSpPr/>
          <p:nvPr/>
        </p:nvSpPr>
        <p:spPr>
          <a:xfrm>
            <a:off x="7437187" y="344344"/>
            <a:ext cx="187036" cy="187037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21274" y="4043993"/>
            <a:ext cx="733098" cy="579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Member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64637" y="4734482"/>
            <a:ext cx="733098" cy="579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Member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21274" y="4734482"/>
            <a:ext cx="733098" cy="579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Member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48345" y="6127227"/>
            <a:ext cx="3648071" cy="261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Sitemap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03029" y="6127226"/>
            <a:ext cx="1521194" cy="2612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Copyright/Legal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52600" y="6127226"/>
            <a:ext cx="433816" cy="261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Lame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69879" y="5711156"/>
            <a:ext cx="1710630" cy="23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Explore </a:t>
            </a:r>
            <a:r>
              <a:rPr lang="en-US" sz="1400" dirty="0" err="1" smtClean="0">
                <a:solidFill>
                  <a:schemeClr val="tx1"/>
                </a:solidFill>
              </a:rPr>
              <a:t>Lamespace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48469" y="106279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&lt;header&gt;</a:t>
            </a:r>
            <a:endParaRPr 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8105091" y="410976"/>
            <a:ext cx="1530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nav</a:t>
            </a:r>
            <a:r>
              <a:rPr lang="en-US" sz="1200" dirty="0" smtClean="0"/>
              <a:t> id=“top-menu”&gt;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105091" y="715673"/>
            <a:ext cx="149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nav</a:t>
            </a:r>
            <a:r>
              <a:rPr lang="en-US" sz="1200" dirty="0" smtClean="0"/>
              <a:t> id=“main-menu</a:t>
            </a:r>
            <a:br>
              <a:rPr lang="en-US" sz="1200" dirty="0" smtClean="0"/>
            </a:br>
            <a:r>
              <a:rPr lang="en-US" sz="1200" dirty="0" smtClean="0"/>
              <a:t>class=“</a:t>
            </a:r>
            <a:r>
              <a:rPr lang="en-US" sz="1200" dirty="0" err="1" smtClean="0"/>
              <a:t>horiz</a:t>
            </a:r>
            <a:r>
              <a:rPr lang="en-US" sz="1200" dirty="0" smtClean="0"/>
              <a:t>-menu”&gt;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80663" y="2263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&lt;h1&gt;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385134" y="403572"/>
            <a:ext cx="640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&lt;form&gt;</a:t>
            </a:r>
            <a:endParaRPr 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9809817" y="71567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ul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78611" y="142117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&lt;h2&gt;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967843" y="1331031"/>
            <a:ext cx="161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&lt;section id=“content”&gt;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312888" y="1886414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&lt;section&gt;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8348454" y="240438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&lt;section&gt;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9216216" y="188641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img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9238270" y="238765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&lt;p&gt;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06813" y="33473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&lt;h2&gt;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969442" y="1580683"/>
            <a:ext cx="1264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&lt;article id=“</a:t>
            </a:r>
            <a:r>
              <a:rPr lang="en-US" sz="1200" dirty="0" err="1" smtClean="0"/>
              <a:t>cta</a:t>
            </a:r>
            <a:r>
              <a:rPr lang="en-US" sz="1200" dirty="0" smtClean="0"/>
              <a:t>”&gt;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8048469" y="3320580"/>
            <a:ext cx="1622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&lt;article id=“see-stuff”&gt;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8348454" y="379220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&lt;section&gt;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8409433" y="4385414"/>
            <a:ext cx="1627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&lt;section id=“register”&gt;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583231" y="4032817"/>
            <a:ext cx="2265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&lt;div class=“gallery-grid”&gt;, &lt;div&gt;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638175" y="4651496"/>
            <a:ext cx="640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&lt;form&gt;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105091" y="5552766"/>
            <a:ext cx="725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&lt;footer&gt;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06813" y="56537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&lt;h2&gt;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752600" y="3406384"/>
            <a:ext cx="2197111" cy="23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See Our Stuff!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07311" y="5838376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&lt;div&gt;, &lt;div&gt;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9783401" y="403571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ul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1268608" y="39003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&lt;div&gt;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62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144</Words>
  <Application>Microsoft Macintosh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Lamespace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Lamespace</dc:title>
  <dc:creator>Microsoft Office User</dc:creator>
  <cp:lastModifiedBy>Microsoft Office User</cp:lastModifiedBy>
  <cp:revision>5</cp:revision>
  <dcterms:created xsi:type="dcterms:W3CDTF">2017-02-07T16:09:18Z</dcterms:created>
  <dcterms:modified xsi:type="dcterms:W3CDTF">2017-02-07T16:56:24Z</dcterms:modified>
</cp:coreProperties>
</file>