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9C4D-CAC5-A043-9C86-D1F356B946ED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18F7-0559-394F-A943-EEC97C77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Trumphouse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Design Document</a:t>
            </a:r>
          </a:p>
          <a:p>
            <a:r>
              <a:rPr lang="en-US" dirty="0" smtClean="0"/>
              <a:t>Week 04, OOP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7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Hierarchy - Compositing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9839" y="6063502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Candidate 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2"/>
          </p:cNvCxnSpPr>
          <p:nvPr/>
        </p:nvCxnSpPr>
        <p:spPr>
          <a:xfrm flipV="1">
            <a:off x="3914961" y="5720431"/>
            <a:ext cx="2354493" cy="848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9" idx="0"/>
          </p:cNvCxnSpPr>
          <p:nvPr/>
        </p:nvCxnSpPr>
        <p:spPr>
          <a:xfrm flipH="1" flipV="1">
            <a:off x="1366184" y="4662570"/>
            <a:ext cx="2774301" cy="834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" idx="2"/>
            <a:endCxn id="12" idx="0"/>
          </p:cNvCxnSpPr>
          <p:nvPr/>
        </p:nvCxnSpPr>
        <p:spPr>
          <a:xfrm flipH="1">
            <a:off x="1366183" y="5168092"/>
            <a:ext cx="1" cy="552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7533" y="5870413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smtClean="0"/>
              <a:t>…</a:t>
            </a:r>
            <a:endParaRPr lang="en-US" sz="48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11074" y="2353573"/>
            <a:ext cx="2170217" cy="3143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55206" y="5302632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00381" y="5273652"/>
            <a:ext cx="6295801" cy="12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76205" y="4840204"/>
            <a:ext cx="5578222" cy="1058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3"/>
          </p:cNvCxnSpPr>
          <p:nvPr/>
        </p:nvCxnSpPr>
        <p:spPr>
          <a:xfrm>
            <a:off x="3945984" y="5079622"/>
            <a:ext cx="1084099" cy="123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4281" y="4662570"/>
            <a:ext cx="1263805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Candidate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4280" y="5720431"/>
            <a:ext cx="1263805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Candidate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breakout-style game, adapted for 2016</a:t>
            </a:r>
          </a:p>
          <a:p>
            <a:r>
              <a:rPr lang="en-US" dirty="0" smtClean="0"/>
              <a:t>You try to blast Trump into a pile of other Presidential candidates</a:t>
            </a:r>
          </a:p>
          <a:p>
            <a:r>
              <a:rPr lang="en-US" dirty="0" smtClean="0"/>
              <a:t>Candidates form a “wall” keeping Trump for White House</a:t>
            </a:r>
          </a:p>
          <a:p>
            <a:r>
              <a:rPr lang="en-US" dirty="0" smtClean="0"/>
              <a:t>Break through…you’re </a:t>
            </a:r>
            <a:r>
              <a:rPr lang="en-US" dirty="0" err="1" smtClean="0"/>
              <a:t>gonna</a:t>
            </a:r>
            <a:r>
              <a:rPr lang="en-US" dirty="0" smtClean="0"/>
              <a:t> LOVE president Trump!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Single-player mode</a:t>
            </a:r>
          </a:p>
          <a:p>
            <a:r>
              <a:rPr lang="en-US" dirty="0" smtClean="0"/>
              <a:t>Game paddle used to launch Trump game piece into the Arena</a:t>
            </a:r>
          </a:p>
          <a:p>
            <a:r>
              <a:rPr lang="en-US" dirty="0" smtClean="0"/>
              <a:t>Trump can bounce on paddle, or Arena</a:t>
            </a:r>
          </a:p>
          <a:p>
            <a:r>
              <a:rPr lang="en-US" dirty="0" smtClean="0"/>
              <a:t>If Trump hits another candidate “brick” it is destroyed</a:t>
            </a:r>
          </a:p>
          <a:p>
            <a:r>
              <a:rPr lang="en-US" dirty="0" smtClean="0"/>
              <a:t>If enough bricks are destroyed, Trump game piece can enter “White House”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2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9737" y="1933072"/>
            <a:ext cx="7684974" cy="3662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92984" y="1949937"/>
            <a:ext cx="28013" cy="3589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44858" y="1949937"/>
            <a:ext cx="28013" cy="3589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rapezoid 7"/>
          <p:cNvSpPr/>
          <p:nvPr/>
        </p:nvSpPr>
        <p:spPr>
          <a:xfrm rot="5400000">
            <a:off x="943107" y="3833479"/>
            <a:ext cx="644315" cy="214788"/>
          </a:xfrm>
          <a:prstGeom prst="trapezoi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2194373" y="3315188"/>
            <a:ext cx="476217" cy="466927"/>
          </a:xfrm>
          <a:prstGeom prst="smileyFac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986363" y="2005978"/>
            <a:ext cx="494901" cy="522947"/>
            <a:chOff x="1587419" y="1232694"/>
            <a:chExt cx="494901" cy="522947"/>
          </a:xfrm>
        </p:grpSpPr>
        <p:sp>
          <p:nvSpPr>
            <p:cNvPr id="11" name="Rectangle 10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ord 12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34207" y="2586228"/>
            <a:ext cx="494901" cy="522947"/>
            <a:chOff x="1587419" y="1232694"/>
            <a:chExt cx="494901" cy="522947"/>
          </a:xfrm>
        </p:grpSpPr>
        <p:sp>
          <p:nvSpPr>
            <p:cNvPr id="29" name="Rectangle 28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hord 29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8214" y="2010393"/>
            <a:ext cx="494901" cy="522947"/>
            <a:chOff x="1587419" y="1232694"/>
            <a:chExt cx="494901" cy="522947"/>
          </a:xfrm>
        </p:grpSpPr>
        <p:sp>
          <p:nvSpPr>
            <p:cNvPr id="33" name="Rectangle 32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ord 33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567599" y="2591817"/>
            <a:ext cx="494901" cy="522947"/>
            <a:chOff x="1587419" y="1232694"/>
            <a:chExt cx="494901" cy="522947"/>
          </a:xfrm>
        </p:grpSpPr>
        <p:sp>
          <p:nvSpPr>
            <p:cNvPr id="37" name="Rectangle 36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88999" y="2587502"/>
            <a:ext cx="494901" cy="522947"/>
            <a:chOff x="1587419" y="1232694"/>
            <a:chExt cx="494901" cy="522947"/>
          </a:xfrm>
        </p:grpSpPr>
        <p:sp>
          <p:nvSpPr>
            <p:cNvPr id="41" name="Rectangle 40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hord 41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58261" y="2007245"/>
            <a:ext cx="494901" cy="522947"/>
            <a:chOff x="1587419" y="1232694"/>
            <a:chExt cx="494901" cy="522947"/>
          </a:xfrm>
        </p:grpSpPr>
        <p:sp>
          <p:nvSpPr>
            <p:cNvPr id="45" name="Rectangle 44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hord 45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05993" y="3159951"/>
            <a:ext cx="494901" cy="522947"/>
            <a:chOff x="1587419" y="1232694"/>
            <a:chExt cx="494901" cy="522947"/>
          </a:xfrm>
        </p:grpSpPr>
        <p:sp>
          <p:nvSpPr>
            <p:cNvPr id="49" name="Rectangle 48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hord 49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153837" y="3740201"/>
            <a:ext cx="494901" cy="522947"/>
            <a:chOff x="1587419" y="1232694"/>
            <a:chExt cx="494901" cy="522947"/>
          </a:xfrm>
        </p:grpSpPr>
        <p:sp>
          <p:nvSpPr>
            <p:cNvPr id="53" name="Rectangle 52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hord 53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47844" y="3164366"/>
            <a:ext cx="494901" cy="522947"/>
            <a:chOff x="1587419" y="1232694"/>
            <a:chExt cx="494901" cy="522947"/>
          </a:xfrm>
        </p:grpSpPr>
        <p:sp>
          <p:nvSpPr>
            <p:cNvPr id="57" name="Rectangle 56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Chord 57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87229" y="3745790"/>
            <a:ext cx="494901" cy="522947"/>
            <a:chOff x="1587419" y="1232694"/>
            <a:chExt cx="494901" cy="522947"/>
          </a:xfrm>
        </p:grpSpPr>
        <p:sp>
          <p:nvSpPr>
            <p:cNvPr id="61" name="Rectangle 60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hord 61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8629" y="3741475"/>
            <a:ext cx="494901" cy="522947"/>
            <a:chOff x="1587419" y="1232694"/>
            <a:chExt cx="494901" cy="522947"/>
          </a:xfrm>
        </p:grpSpPr>
        <p:sp>
          <p:nvSpPr>
            <p:cNvPr id="65" name="Rectangle 64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hord 65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577891" y="3161218"/>
            <a:ext cx="494901" cy="522947"/>
            <a:chOff x="1587419" y="1232694"/>
            <a:chExt cx="494901" cy="522947"/>
          </a:xfrm>
        </p:grpSpPr>
        <p:sp>
          <p:nvSpPr>
            <p:cNvPr id="69" name="Rectangle 68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hord 69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35687" y="4329154"/>
            <a:ext cx="494901" cy="522947"/>
            <a:chOff x="1587419" y="1232694"/>
            <a:chExt cx="494901" cy="522947"/>
          </a:xfrm>
        </p:grpSpPr>
        <p:sp>
          <p:nvSpPr>
            <p:cNvPr id="73" name="Rectangle 72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hord 73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83531" y="4909404"/>
            <a:ext cx="494901" cy="522947"/>
            <a:chOff x="1587419" y="1232694"/>
            <a:chExt cx="494901" cy="522947"/>
          </a:xfrm>
        </p:grpSpPr>
        <p:sp>
          <p:nvSpPr>
            <p:cNvPr id="77" name="Rectangle 76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hord 77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177538" y="4333569"/>
            <a:ext cx="494901" cy="522947"/>
            <a:chOff x="1587419" y="1232694"/>
            <a:chExt cx="494901" cy="522947"/>
          </a:xfrm>
        </p:grpSpPr>
        <p:sp>
          <p:nvSpPr>
            <p:cNvPr id="81" name="Rectangle 80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Chord 81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616923" y="4914993"/>
            <a:ext cx="494901" cy="522947"/>
            <a:chOff x="1587419" y="1232694"/>
            <a:chExt cx="494901" cy="522947"/>
          </a:xfrm>
        </p:grpSpPr>
        <p:sp>
          <p:nvSpPr>
            <p:cNvPr id="85" name="Rectangle 84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hord 85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38323" y="4910678"/>
            <a:ext cx="494901" cy="522947"/>
            <a:chOff x="1587419" y="1232694"/>
            <a:chExt cx="494901" cy="522947"/>
          </a:xfrm>
        </p:grpSpPr>
        <p:sp>
          <p:nvSpPr>
            <p:cNvPr id="89" name="Rectangle 88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hord 89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07585" y="4330421"/>
            <a:ext cx="494901" cy="522947"/>
            <a:chOff x="1587419" y="1232694"/>
            <a:chExt cx="494901" cy="522947"/>
          </a:xfrm>
        </p:grpSpPr>
        <p:sp>
          <p:nvSpPr>
            <p:cNvPr id="93" name="Rectangle 92"/>
            <p:cNvSpPr/>
            <p:nvPr/>
          </p:nvSpPr>
          <p:spPr>
            <a:xfrm>
              <a:off x="1587419" y="1232694"/>
              <a:ext cx="494901" cy="4856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/>
            <p:cNvSpPr/>
            <p:nvPr/>
          </p:nvSpPr>
          <p:spPr>
            <a:xfrm rot="6760937">
              <a:off x="1699538" y="1456819"/>
              <a:ext cx="261457" cy="336188"/>
            </a:xfrm>
            <a:prstGeom prst="chor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699464" y="1307403"/>
              <a:ext cx="224115" cy="2223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460861" y="4225806"/>
            <a:ext cx="245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Paddle (user-controlled)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774165" y="288716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Trump Player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117193" y="57007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Opposing Candidates</a:t>
            </a:r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367140" y="2798597"/>
            <a:ext cx="853082" cy="1952298"/>
            <a:chOff x="7283452" y="2536941"/>
            <a:chExt cx="853082" cy="1952298"/>
          </a:xfrm>
        </p:grpSpPr>
        <p:sp>
          <p:nvSpPr>
            <p:cNvPr id="101" name="Rectangle 100"/>
            <p:cNvSpPr/>
            <p:nvPr/>
          </p:nvSpPr>
          <p:spPr>
            <a:xfrm>
              <a:off x="7283452" y="2536941"/>
              <a:ext cx="625629" cy="1952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hord 101"/>
            <p:cNvSpPr/>
            <p:nvPr/>
          </p:nvSpPr>
          <p:spPr>
            <a:xfrm flipH="1">
              <a:off x="7681628" y="2972021"/>
              <a:ext cx="454906" cy="980549"/>
            </a:xfrm>
            <a:prstGeom prst="chord">
              <a:avLst>
                <a:gd name="adj1" fmla="val 3308962"/>
                <a:gd name="adj2" fmla="val 1904599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283452" y="2972020"/>
              <a:ext cx="625629" cy="9805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6947293" y="5031266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House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1269585" y="2948052"/>
            <a:ext cx="0" cy="6168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269585" y="4340855"/>
            <a:ext cx="0" cy="4999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1442185" y="3668649"/>
            <a:ext cx="752188" cy="2970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689266" y="2491584"/>
            <a:ext cx="2101004" cy="9653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48507" y="1517573"/>
            <a:ext cx="1941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Impact of Trump Player destroys Candidate brick and bounces Trump player back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23534" y="3514957"/>
            <a:ext cx="153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Player bounces off </a:t>
            </a:r>
          </a:p>
          <a:p>
            <a:pPr algn="r"/>
            <a:r>
              <a:rPr lang="en-US" sz="1200" dirty="0" smtClean="0"/>
              <a:t>side walls and Paddle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5420" y="1269556"/>
            <a:ext cx="175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If paddle misses, Trump player exits game and “game over”</a:t>
            </a:r>
            <a:endParaRPr lang="en-US" sz="1200" dirty="0"/>
          </a:p>
        </p:txBody>
      </p:sp>
      <p:sp>
        <p:nvSpPr>
          <p:cNvPr id="123" name="Smiley Face 122"/>
          <p:cNvSpPr/>
          <p:nvPr/>
        </p:nvSpPr>
        <p:spPr>
          <a:xfrm>
            <a:off x="611628" y="2113592"/>
            <a:ext cx="476217" cy="466927"/>
          </a:xfrm>
          <a:prstGeom prst="smileyFac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1157871" y="2320391"/>
            <a:ext cx="3377725" cy="2817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947292" y="2130152"/>
            <a:ext cx="153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If player enters “White House zone, game is won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775656" y="5620175"/>
            <a:ext cx="229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he wins, </a:t>
            </a:r>
          </a:p>
          <a:p>
            <a:r>
              <a:rPr lang="en-US" dirty="0" smtClean="0"/>
              <a:t>White House becomes</a:t>
            </a:r>
          </a:p>
          <a:p>
            <a:r>
              <a:rPr lang="en-US" dirty="0" err="1" smtClean="0"/>
              <a:t>Trumphose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JavaScript objects “vanilla” (meaning no frameworks or libraries)</a:t>
            </a:r>
          </a:p>
          <a:p>
            <a:r>
              <a:rPr lang="en-US" dirty="0" smtClean="0"/>
              <a:t>Visual objects are DOM (Document Object Model, i.e. HTML tags, styling with CSS)</a:t>
            </a:r>
          </a:p>
          <a:p>
            <a:r>
              <a:rPr lang="en-US" dirty="0" smtClean="0"/>
              <a:t>JavaScript objects are “linked” to the visual DOM objects (</a:t>
            </a:r>
            <a:r>
              <a:rPr lang="en-US" dirty="0" err="1" smtClean="0"/>
              <a:t>document.createElement</a:t>
            </a:r>
            <a:r>
              <a:rPr lang="en-US" dirty="0" smtClean="0"/>
              <a:t>(tag); )</a:t>
            </a:r>
          </a:p>
          <a:p>
            <a:r>
              <a:rPr lang="en-US" dirty="0" smtClean="0"/>
              <a:t>APIs (Application Programming Interface)</a:t>
            </a:r>
          </a:p>
          <a:p>
            <a:pPr lvl="1"/>
            <a:r>
              <a:rPr lang="en-US" dirty="0" smtClean="0"/>
              <a:t>DOM</a:t>
            </a:r>
          </a:p>
          <a:p>
            <a:pPr lvl="1"/>
            <a:r>
              <a:rPr lang="en-US" dirty="0" smtClean="0"/>
              <a:t>User input via mouse (</a:t>
            </a:r>
            <a:r>
              <a:rPr lang="en-US" dirty="0" err="1" smtClean="0"/>
              <a:t>addEventListener</a:t>
            </a:r>
            <a:r>
              <a:rPr lang="en-US" dirty="0" smtClean="0"/>
              <a:t>())</a:t>
            </a:r>
          </a:p>
          <a:p>
            <a:pPr lvl="1"/>
            <a:r>
              <a:rPr lang="en-US" dirty="0" smtClean="0"/>
              <a:t>Animation via </a:t>
            </a:r>
            <a:r>
              <a:rPr lang="en-US" dirty="0" err="1" smtClean="0"/>
              <a:t>requestAnimationFrame</a:t>
            </a:r>
            <a:r>
              <a:rPr lang="en-US" dirty="0" smtClean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8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Hierarchy -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.object-background </a:t>
            </a:r>
            <a:r>
              <a:rPr lang="en-US" dirty="0" smtClean="0"/>
              <a:t>– background image, white house image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.object-interact </a:t>
            </a:r>
            <a:r>
              <a:rPr lang="en-US" dirty="0" smtClean="0"/>
              <a:t>– object can experience collisions with another object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.object-move </a:t>
            </a:r>
            <a:r>
              <a:rPr lang="en-US" dirty="0" smtClean="0"/>
              <a:t>– object can move onscreen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.object-user </a:t>
            </a:r>
            <a:r>
              <a:rPr lang="en-US" dirty="0" smtClean="0"/>
              <a:t>– object’s movement controlled by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3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Hierarchy -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E46C0A"/>
                </a:solidFill>
              </a:rPr>
              <a:t>Object();</a:t>
            </a:r>
            <a:r>
              <a:rPr lang="en-US" dirty="0" smtClean="0"/>
              <a:t> - default JavaScript thing (“</a:t>
            </a:r>
            <a:r>
              <a:rPr lang="en-US" dirty="0" err="1" smtClean="0"/>
              <a:t>trumpHouse</a:t>
            </a:r>
            <a:r>
              <a:rPr lang="en-US" dirty="0" smtClean="0"/>
              <a:t>” because it is an object returned from </a:t>
            </a:r>
            <a:r>
              <a:rPr lang="en-US" smtClean="0"/>
              <a:t>a function; “</a:t>
            </a:r>
            <a:r>
              <a:rPr lang="en-US" dirty="0" err="1" smtClean="0"/>
              <a:t>gamePiece</a:t>
            </a:r>
            <a:r>
              <a:rPr lang="en-US" dirty="0" smtClean="0"/>
              <a:t>” because in JS functions = Objects)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function interact() </a:t>
            </a:r>
            <a:r>
              <a:rPr lang="en-US" dirty="0" smtClean="0"/>
              <a:t>– add interactive methods to generic JS object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function move() </a:t>
            </a:r>
            <a:r>
              <a:rPr lang="en-US" dirty="0" smtClean="0"/>
              <a:t>– add the ability to move to an interactive object</a:t>
            </a:r>
          </a:p>
          <a:p>
            <a:r>
              <a:rPr lang="en-US" dirty="0" smtClean="0">
                <a:solidFill>
                  <a:srgbClr val="E46C0A"/>
                </a:solidFill>
              </a:rPr>
              <a:t>function user() </a:t>
            </a:r>
            <a:r>
              <a:rPr lang="en-US" dirty="0" smtClean="0"/>
              <a:t>– add user control ability to a moving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Hierarchy - </a:t>
            </a:r>
            <a:r>
              <a:rPr lang="en-US" dirty="0" err="1" smtClean="0"/>
              <a:t>Trumphouse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</a:p>
          <a:p>
            <a:r>
              <a:rPr lang="en-US" dirty="0"/>
              <a:t>C</a:t>
            </a:r>
            <a:r>
              <a:rPr lang="en-US" dirty="0" smtClean="0"/>
              <a:t>reated via “revealing module pattern”</a:t>
            </a:r>
          </a:p>
          <a:p>
            <a:r>
              <a:rPr lang="en-US" dirty="0" smtClean="0"/>
              <a:t>Bundles main game logic and asset loading,</a:t>
            </a:r>
          </a:p>
          <a:p>
            <a:r>
              <a:rPr lang="en-US" dirty="0"/>
              <a:t>S</a:t>
            </a:r>
            <a:r>
              <a:rPr lang="en-US" dirty="0" smtClean="0"/>
              <a:t>tores main game objects (Trumps, Candidates, Paddles)</a:t>
            </a:r>
          </a:p>
          <a:p>
            <a:r>
              <a:rPr lang="en-US" dirty="0" smtClean="0"/>
              <a:t>Controls access to game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9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Hierarchy -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9787" y="1734038"/>
            <a:ext cx="2230244" cy="5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Trumphouse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9787" y="3574360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9813" y="4960992"/>
            <a:ext cx="2249476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Candidate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15791" y="3500136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9" idx="2"/>
            <a:endCxn id="6" idx="0"/>
          </p:cNvCxnSpPr>
          <p:nvPr/>
        </p:nvCxnSpPr>
        <p:spPr>
          <a:xfrm>
            <a:off x="2634909" y="3189643"/>
            <a:ext cx="0" cy="38471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27" idx="1"/>
          </p:cNvCxnSpPr>
          <p:nvPr/>
        </p:nvCxnSpPr>
        <p:spPr>
          <a:xfrm>
            <a:off x="3750031" y="3827121"/>
            <a:ext cx="1139398" cy="6523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19" idx="1"/>
          </p:cNvCxnSpPr>
          <p:nvPr/>
        </p:nvCxnSpPr>
        <p:spPr>
          <a:xfrm flipV="1">
            <a:off x="3750031" y="3752897"/>
            <a:ext cx="1165760" cy="7422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15791" y="2678586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Arena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19787" y="2684121"/>
            <a:ext cx="2230244" cy="505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GameObject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89429" y="4226711"/>
            <a:ext cx="2230244" cy="5055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Voter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6" idx="3"/>
            <a:endCxn id="8" idx="1"/>
          </p:cNvCxnSpPr>
          <p:nvPr/>
        </p:nvCxnSpPr>
        <p:spPr>
          <a:xfrm>
            <a:off x="3750031" y="3827121"/>
            <a:ext cx="1129782" cy="138663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3"/>
            <a:endCxn id="26" idx="1"/>
          </p:cNvCxnSpPr>
          <p:nvPr/>
        </p:nvCxnSpPr>
        <p:spPr>
          <a:xfrm flipV="1">
            <a:off x="3750031" y="2931347"/>
            <a:ext cx="1165760" cy="553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500555" y="5466514"/>
            <a:ext cx="2230244" cy="5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Util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500555" y="4579573"/>
            <a:ext cx="2230244" cy="50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DOMPiece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391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Trumphouse</vt:lpstr>
      <vt:lpstr>Game Concept</vt:lpstr>
      <vt:lpstr>Gameplay</vt:lpstr>
      <vt:lpstr>Game Design</vt:lpstr>
      <vt:lpstr>Technical</vt:lpstr>
      <vt:lpstr>OOP Hierarchy - CSS</vt:lpstr>
      <vt:lpstr>OOP Hierarchy - JS</vt:lpstr>
      <vt:lpstr>OOP Hierarchy - Trumphouse</vt:lpstr>
      <vt:lpstr>Object Hierarchy - Inheritance</vt:lpstr>
      <vt:lpstr>Object Hierarchy - Compositing</vt:lpstr>
    </vt:vector>
  </TitlesOfParts>
  <Company>AiCALA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Trumphouse</dc:title>
  <dc:creator>AiCA LA</dc:creator>
  <cp:lastModifiedBy>Microsoft Office User</cp:lastModifiedBy>
  <cp:revision>20</cp:revision>
  <dcterms:created xsi:type="dcterms:W3CDTF">2016-04-26T13:35:46Z</dcterms:created>
  <dcterms:modified xsi:type="dcterms:W3CDTF">2017-02-15T22:53:34Z</dcterms:modified>
</cp:coreProperties>
</file>