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4"/>
    <p:restoredTop sz="94643"/>
  </p:normalViewPr>
  <p:slideViewPr>
    <p:cSldViewPr snapToGrid="0" snapToObjects="1">
      <p:cViewPr>
        <p:scale>
          <a:sx n="222" d="100"/>
          <a:sy n="222" d="100"/>
        </p:scale>
        <p:origin x="-200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E26A-CC45-F94D-9942-532C5FC74EE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F810-6FDA-E041-B8AF-C6EBBB67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Soda Can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3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Information (content)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Design</a:t>
            </a:r>
          </a:p>
          <a:p>
            <a:pPr lvl="1"/>
            <a:r>
              <a:rPr lang="en-US" sz="1800" dirty="0" smtClean="0"/>
              <a:t>Simple vs Complex</a:t>
            </a:r>
          </a:p>
          <a:p>
            <a:pPr lvl="1"/>
            <a:r>
              <a:rPr lang="en-US" sz="1800" dirty="0" smtClean="0"/>
              <a:t>By Designer</a:t>
            </a:r>
          </a:p>
          <a:p>
            <a:pPr lvl="1"/>
            <a:r>
              <a:rPr lang="en-US" sz="1800" dirty="0" smtClean="0"/>
              <a:t>By company</a:t>
            </a:r>
          </a:p>
          <a:p>
            <a:pPr lvl="1"/>
            <a:r>
              <a:rPr lang="en-US" sz="1800" dirty="0" smtClean="0"/>
              <a:t>Collaborations</a:t>
            </a:r>
          </a:p>
          <a:p>
            <a:pPr lvl="1"/>
            <a:r>
              <a:rPr lang="en-US" sz="1800" dirty="0" smtClean="0"/>
              <a:t>By time/era created</a:t>
            </a:r>
          </a:p>
          <a:p>
            <a:pPr lvl="1"/>
            <a:r>
              <a:rPr lang="en-US" sz="1800" dirty="0" smtClean="0"/>
              <a:t>By language</a:t>
            </a:r>
          </a:p>
          <a:p>
            <a:pPr lvl="1"/>
            <a:r>
              <a:rPr lang="en-US" sz="1800" dirty="0" smtClean="0"/>
              <a:t>By overall color palette</a:t>
            </a:r>
          </a:p>
          <a:p>
            <a:pPr lvl="1"/>
            <a:r>
              <a:rPr lang="en-US" sz="1800" dirty="0" smtClean="0"/>
              <a:t>By typeface(s)</a:t>
            </a:r>
          </a:p>
          <a:p>
            <a:pPr lvl="1"/>
            <a:r>
              <a:rPr lang="en-US" sz="1800" dirty="0" smtClean="0"/>
              <a:t>By barcode</a:t>
            </a:r>
          </a:p>
          <a:p>
            <a:r>
              <a:rPr lang="en-US" sz="2000" dirty="0" smtClean="0"/>
              <a:t>The Can</a:t>
            </a:r>
          </a:p>
          <a:p>
            <a:pPr lvl="1"/>
            <a:r>
              <a:rPr lang="en-US" sz="1800" dirty="0" smtClean="0"/>
              <a:t>Shape</a:t>
            </a:r>
          </a:p>
          <a:p>
            <a:pPr lvl="1"/>
            <a:r>
              <a:rPr lang="en-US" sz="1800" dirty="0" smtClean="0"/>
              <a:t>Size</a:t>
            </a:r>
          </a:p>
          <a:p>
            <a:pPr lvl="1"/>
            <a:r>
              <a:rPr lang="en-US" sz="1800" dirty="0" smtClean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5000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Information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Quotes</a:t>
            </a:r>
          </a:p>
          <a:p>
            <a:r>
              <a:rPr lang="en-US" dirty="0" smtClean="0"/>
              <a:t>Images (jpg,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Gallery of cans</a:t>
            </a:r>
          </a:p>
          <a:p>
            <a:pPr lvl="1"/>
            <a:r>
              <a:rPr lang="en-US" dirty="0" smtClean="0"/>
              <a:t>Site logo/identity</a:t>
            </a:r>
          </a:p>
          <a:p>
            <a:r>
              <a:rPr lang="en-US" dirty="0" smtClean="0"/>
              <a:t>Audio (.mp3)</a:t>
            </a:r>
          </a:p>
          <a:p>
            <a:r>
              <a:rPr lang="en-US" dirty="0" smtClean="0"/>
              <a:t>Video (.mp4)</a:t>
            </a:r>
          </a:p>
          <a:p>
            <a:r>
              <a:rPr lang="en-US" dirty="0" smtClean="0"/>
              <a:t>Barcodes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4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804" y="3499270"/>
            <a:ext cx="1869057" cy="592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8820" y="2930015"/>
            <a:ext cx="1869057" cy="592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8821" y="1815703"/>
            <a:ext cx="1869057" cy="592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8819" y="4091707"/>
            <a:ext cx="1869057" cy="592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Gallery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819" y="5253399"/>
            <a:ext cx="1869057" cy="592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96860" y="2123512"/>
            <a:ext cx="531960" cy="1683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2196861" y="3226234"/>
            <a:ext cx="531959" cy="569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196861" y="3795489"/>
            <a:ext cx="531958" cy="592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8" idx="1"/>
          </p:cNvCxnSpPr>
          <p:nvPr/>
        </p:nvCxnSpPr>
        <p:spPr>
          <a:xfrm>
            <a:off x="2196861" y="3795489"/>
            <a:ext cx="531958" cy="175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59877" y="1206014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Identity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59873" y="1480174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Featured Image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9872" y="1738681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9872" y="1993692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9871" y="2259413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 Menu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59870" y="2531577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IP/Copyright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6" idx="3"/>
            <a:endCxn id="20" idx="1"/>
          </p:cNvCxnSpPr>
          <p:nvPr/>
        </p:nvCxnSpPr>
        <p:spPr>
          <a:xfrm flipV="1">
            <a:off x="4597878" y="1288965"/>
            <a:ext cx="761999" cy="822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1" idx="1"/>
          </p:cNvCxnSpPr>
          <p:nvPr/>
        </p:nvCxnSpPr>
        <p:spPr>
          <a:xfrm flipV="1">
            <a:off x="4597878" y="1563125"/>
            <a:ext cx="761995" cy="548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2" idx="1"/>
          </p:cNvCxnSpPr>
          <p:nvPr/>
        </p:nvCxnSpPr>
        <p:spPr>
          <a:xfrm flipV="1">
            <a:off x="4597878" y="1821632"/>
            <a:ext cx="761994" cy="29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23" idx="1"/>
          </p:cNvCxnSpPr>
          <p:nvPr/>
        </p:nvCxnSpPr>
        <p:spPr>
          <a:xfrm flipV="1">
            <a:off x="4597878" y="2076643"/>
            <a:ext cx="761994" cy="3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24" idx="1"/>
          </p:cNvCxnSpPr>
          <p:nvPr/>
        </p:nvCxnSpPr>
        <p:spPr>
          <a:xfrm>
            <a:off x="4597878" y="2111922"/>
            <a:ext cx="761993" cy="23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  <a:endCxn id="25" idx="1"/>
          </p:cNvCxnSpPr>
          <p:nvPr/>
        </p:nvCxnSpPr>
        <p:spPr>
          <a:xfrm>
            <a:off x="4597878" y="2111922"/>
            <a:ext cx="761992" cy="502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90284" y="4280529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 Widget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90283" y="4538475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Carousel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90282" y="3762051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90281" y="3490070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 Menu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90280" y="3226234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Identity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90280" y="4025473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Widget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90279" y="4807780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IP/Copyright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7" idx="3"/>
            <a:endCxn id="48" idx="1"/>
          </p:cNvCxnSpPr>
          <p:nvPr/>
        </p:nvCxnSpPr>
        <p:spPr>
          <a:xfrm flipV="1">
            <a:off x="4597876" y="3309185"/>
            <a:ext cx="3292404" cy="10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3"/>
            <a:endCxn id="47" idx="1"/>
          </p:cNvCxnSpPr>
          <p:nvPr/>
        </p:nvCxnSpPr>
        <p:spPr>
          <a:xfrm flipV="1">
            <a:off x="4597876" y="3573021"/>
            <a:ext cx="3292405" cy="81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49" idx="1"/>
          </p:cNvCxnSpPr>
          <p:nvPr/>
        </p:nvCxnSpPr>
        <p:spPr>
          <a:xfrm flipV="1">
            <a:off x="4597876" y="4108424"/>
            <a:ext cx="3292404" cy="279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3"/>
            <a:endCxn id="46" idx="1"/>
          </p:cNvCxnSpPr>
          <p:nvPr/>
        </p:nvCxnSpPr>
        <p:spPr>
          <a:xfrm flipV="1">
            <a:off x="4597876" y="3845002"/>
            <a:ext cx="3292406" cy="54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44" idx="1"/>
          </p:cNvCxnSpPr>
          <p:nvPr/>
        </p:nvCxnSpPr>
        <p:spPr>
          <a:xfrm flipV="1">
            <a:off x="4597876" y="4363480"/>
            <a:ext cx="3292408" cy="2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45" idx="1"/>
          </p:cNvCxnSpPr>
          <p:nvPr/>
        </p:nvCxnSpPr>
        <p:spPr>
          <a:xfrm>
            <a:off x="4597876" y="4387926"/>
            <a:ext cx="3292407" cy="23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3"/>
            <a:endCxn id="50" idx="1"/>
          </p:cNvCxnSpPr>
          <p:nvPr/>
        </p:nvCxnSpPr>
        <p:spPr>
          <a:xfrm>
            <a:off x="4597876" y="4387926"/>
            <a:ext cx="3292403" cy="502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09547" y="5406720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 (Electronic)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59870" y="3154215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Terms of Use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09548" y="5123070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 (Physical)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59870" y="2887203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Authors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09546" y="5679935"/>
            <a:ext cx="1869057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Form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5" idx="3"/>
            <a:endCxn id="75" idx="1"/>
          </p:cNvCxnSpPr>
          <p:nvPr/>
        </p:nvCxnSpPr>
        <p:spPr>
          <a:xfrm flipV="1">
            <a:off x="4597877" y="2970154"/>
            <a:ext cx="761993" cy="256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73" idx="1"/>
          </p:cNvCxnSpPr>
          <p:nvPr/>
        </p:nvCxnSpPr>
        <p:spPr>
          <a:xfrm>
            <a:off x="4597877" y="3226234"/>
            <a:ext cx="761993" cy="10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" idx="3"/>
            <a:endCxn id="74" idx="1"/>
          </p:cNvCxnSpPr>
          <p:nvPr/>
        </p:nvCxnSpPr>
        <p:spPr>
          <a:xfrm flipV="1">
            <a:off x="4597876" y="5206021"/>
            <a:ext cx="711672" cy="34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" idx="3"/>
            <a:endCxn id="72" idx="1"/>
          </p:cNvCxnSpPr>
          <p:nvPr/>
        </p:nvCxnSpPr>
        <p:spPr>
          <a:xfrm flipV="1">
            <a:off x="4597876" y="5489671"/>
            <a:ext cx="711671" cy="59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" idx="3"/>
            <a:endCxn id="76" idx="1"/>
          </p:cNvCxnSpPr>
          <p:nvPr/>
        </p:nvCxnSpPr>
        <p:spPr>
          <a:xfrm>
            <a:off x="4597876" y="5549618"/>
            <a:ext cx="711670" cy="21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1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Soda Can Review</vt:lpstr>
      <vt:lpstr>Types of Information (content)</vt:lpstr>
      <vt:lpstr>Types of Information (media)</vt:lpstr>
      <vt:lpstr>Taxonomy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Soda Can Review</dc:title>
  <dc:creator>Microsoft Office User</dc:creator>
  <cp:lastModifiedBy>Microsoft Office User</cp:lastModifiedBy>
  <cp:revision>11</cp:revision>
  <dcterms:created xsi:type="dcterms:W3CDTF">2017-02-17T17:13:29Z</dcterms:created>
  <dcterms:modified xsi:type="dcterms:W3CDTF">2017-02-17T17:37:29Z</dcterms:modified>
</cp:coreProperties>
</file>