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86" r:id="rId11"/>
    <p:sldId id="288" r:id="rId12"/>
    <p:sldId id="283" r:id="rId13"/>
    <p:sldId id="285" r:id="rId14"/>
    <p:sldId id="287"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41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5/24/16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5/24/16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Slam </a:t>
            </a:r>
            <a:r>
              <a:rPr lang="en-US" dirty="0" err="1" smtClean="0"/>
              <a:t>Thunderhide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8194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762000" y="41910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05200" y="45720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41148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764020" y="3188732"/>
            <a:ext cx="1836877" cy="1186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4" idx="2"/>
            <a:endCxn id="4" idx="0"/>
          </p:cNvCxnSpPr>
          <p:nvPr/>
        </p:nvCxnSpPr>
        <p:spPr>
          <a:xfrm>
            <a:off x="4506021" y="1664732"/>
            <a:ext cx="94876"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3188732"/>
            <a:ext cx="1647503"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4" idx="2"/>
            <a:endCxn id="6" idx="0"/>
          </p:cNvCxnSpPr>
          <p:nvPr/>
        </p:nvCxnSpPr>
        <p:spPr>
          <a:xfrm flipH="1">
            <a:off x="4558058" y="3188732"/>
            <a:ext cx="42839"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1336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28194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2667000" y="3657600"/>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502932"/>
            <a:ext cx="19380"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24400" y="36576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188732"/>
            <a:ext cx="969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3394404" y="3188732"/>
            <a:ext cx="941714"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733800" y="5486400"/>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sp>
        <p:nvSpPr>
          <p:cNvPr id="19" name="TextBox 18"/>
          <p:cNvSpPr txBox="1"/>
          <p:nvPr/>
        </p:nvSpPr>
        <p:spPr>
          <a:xfrm>
            <a:off x="5867400" y="54864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1"/>
          </p:cNvCxnSpPr>
          <p:nvPr/>
        </p:nvCxnSpPr>
        <p:spPr>
          <a:xfrm>
            <a:off x="5305223" y="4026932"/>
            <a:ext cx="562177"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3"/>
          </p:cNvCxnSpPr>
          <p:nvPr/>
        </p:nvCxnSpPr>
        <p:spPr>
          <a:xfrm flipH="1">
            <a:off x="4644438" y="4026932"/>
            <a:ext cx="660785"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48000" y="4495800"/>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3394404" y="4026932"/>
            <a:ext cx="6292"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576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6" idx="2"/>
            <a:endCxn id="4" idx="0"/>
          </p:cNvCxnSpPr>
          <p:nvPr/>
        </p:nvCxnSpPr>
        <p:spPr>
          <a:xfrm>
            <a:off x="4277421" y="1664732"/>
            <a:ext cx="39317"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2667000" y="19812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1981200" y="32766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3200400" y="32766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457200" y="32766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4953000" y="32766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3217448" y="2350532"/>
            <a:ext cx="1735552"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3217448" y="2350532"/>
            <a:ext cx="403162"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2364835" y="2350532"/>
            <a:ext cx="852613"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1261777" y="2350532"/>
            <a:ext cx="1955671"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09800" y="4343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762000" y="43434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3352800" y="43434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4419600" y="43434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1339690" y="36459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2536854" y="36459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3620610" y="36459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3620610" y="36459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5908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26" idx="2"/>
            <a:endCxn id="5" idx="0"/>
          </p:cNvCxnSpPr>
          <p:nvPr/>
        </p:nvCxnSpPr>
        <p:spPr>
          <a:xfrm>
            <a:off x="3210621" y="1588532"/>
            <a:ext cx="682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352800" y="2057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447800" y="3886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2819400" y="3886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4800600" y="3886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089622" y="2426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459340" y="2426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3664864" y="2426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0480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0" idx="2"/>
            <a:endCxn id="4" idx="0"/>
          </p:cNvCxnSpPr>
          <p:nvPr/>
        </p:nvCxnSpPr>
        <p:spPr>
          <a:xfrm flipH="1">
            <a:off x="3664864" y="1664732"/>
            <a:ext cx="295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23" idx="2"/>
            <a:endCxn id="39" idx="0"/>
          </p:cNvCxnSpPr>
          <p:nvPr/>
        </p:nvCxnSpPr>
        <p:spPr>
          <a:xfrm>
            <a:off x="4293595" y="4026932"/>
            <a:ext cx="3055129"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7526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2133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8194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2121932"/>
            <a:ext cx="1797033"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2121932"/>
            <a:ext cx="299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flipV="1">
            <a:off x="4332453" y="1937266"/>
            <a:ext cx="1687347"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3657600"/>
            <a:ext cx="1271990" cy="369332"/>
          </a:xfrm>
          <a:prstGeom prst="rect">
            <a:avLst/>
          </a:prstGeom>
          <a:noFill/>
          <a:ln>
            <a:solidFill>
              <a:schemeClr val="tx1"/>
            </a:solidFill>
          </a:ln>
        </p:spPr>
        <p:txBody>
          <a:bodyPr wrap="none" rtlCol="0">
            <a:spAutoFit/>
          </a:bodyPr>
          <a:lstStyle/>
          <a:p>
            <a:r>
              <a:rPr lang="en-US" dirty="0" smtClean="0"/>
              <a:t>Arena - Zoo</a:t>
            </a:r>
            <a:endParaRPr lang="en-US" dirty="0"/>
          </a:p>
        </p:txBody>
      </p:sp>
      <p:sp>
        <p:nvSpPr>
          <p:cNvPr id="24" name="TextBox 23"/>
          <p:cNvSpPr txBox="1"/>
          <p:nvPr/>
        </p:nvSpPr>
        <p:spPr>
          <a:xfrm>
            <a:off x="609600" y="4038600"/>
            <a:ext cx="1258916" cy="369332"/>
          </a:xfrm>
          <a:prstGeom prst="rect">
            <a:avLst/>
          </a:prstGeom>
          <a:no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400800" y="4038600"/>
            <a:ext cx="1913542" cy="369332"/>
          </a:xfrm>
          <a:prstGeom prst="rect">
            <a:avLst/>
          </a:prstGeom>
          <a:noFill/>
          <a:ln>
            <a:solidFill>
              <a:schemeClr val="tx1"/>
            </a:solidFill>
          </a:ln>
        </p:spPr>
        <p:txBody>
          <a:bodyPr wrap="none" rtlCol="0">
            <a:spAutoFit/>
          </a:bodyPr>
          <a:lstStyle/>
          <a:p>
            <a:r>
              <a:rPr lang="en-US" dirty="0" smtClean="0"/>
              <a:t>Arena – Cage Area</a:t>
            </a:r>
            <a:endParaRPr lang="en-US" dirty="0"/>
          </a:p>
        </p:txBody>
      </p:sp>
      <p:sp>
        <p:nvSpPr>
          <p:cNvPr id="26" name="TextBox 25"/>
          <p:cNvSpPr txBox="1"/>
          <p:nvPr/>
        </p:nvSpPr>
        <p:spPr>
          <a:xfrm>
            <a:off x="1981200" y="4648200"/>
            <a:ext cx="2112139" cy="369332"/>
          </a:xfrm>
          <a:prstGeom prst="rect">
            <a:avLst/>
          </a:prstGeom>
          <a:noFill/>
          <a:ln>
            <a:solidFill>
              <a:schemeClr val="tx1"/>
            </a:solidFill>
          </a:ln>
        </p:spPr>
        <p:txBody>
          <a:bodyPr wrap="none" rtlCol="0">
            <a:spAutoFit/>
          </a:bodyPr>
          <a:lstStyle/>
          <a:p>
            <a:r>
              <a:rPr lang="en-US" dirty="0" smtClean="0"/>
              <a:t>Arena – Animal Area</a:t>
            </a:r>
            <a:endParaRPr lang="en-US" dirty="0"/>
          </a:p>
        </p:txBody>
      </p:sp>
      <p:cxnSp>
        <p:nvCxnSpPr>
          <p:cNvPr id="28" name="Straight Arrow Connector 27"/>
          <p:cNvCxnSpPr>
            <a:stCxn id="23" idx="2"/>
            <a:endCxn id="24" idx="3"/>
          </p:cNvCxnSpPr>
          <p:nvPr/>
        </p:nvCxnSpPr>
        <p:spPr>
          <a:xfrm flipH="1">
            <a:off x="1868516" y="4026932"/>
            <a:ext cx="2425079"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2"/>
            <a:endCxn id="26" idx="0"/>
          </p:cNvCxnSpPr>
          <p:nvPr/>
        </p:nvCxnSpPr>
        <p:spPr>
          <a:xfrm flipH="1">
            <a:off x="3037270" y="4026932"/>
            <a:ext cx="125632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5" idx="1"/>
          </p:cNvCxnSpPr>
          <p:nvPr/>
        </p:nvCxnSpPr>
        <p:spPr>
          <a:xfrm>
            <a:off x="4293595" y="4026932"/>
            <a:ext cx="2107205"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2335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00800" y="5638800"/>
            <a:ext cx="1895847" cy="369332"/>
          </a:xfrm>
          <a:prstGeom prst="rect">
            <a:avLst/>
          </a:prstGeom>
          <a:no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4343400" y="5638800"/>
            <a:ext cx="1931689" cy="369332"/>
          </a:xfrm>
          <a:prstGeom prst="rect">
            <a:avLst/>
          </a:prstGeom>
          <a:no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3" idx="2"/>
            <a:endCxn id="45" idx="0"/>
          </p:cNvCxnSpPr>
          <p:nvPr/>
        </p:nvCxnSpPr>
        <p:spPr>
          <a:xfrm>
            <a:off x="4293595" y="4026932"/>
            <a:ext cx="1015650"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no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6" idx="2"/>
            <a:endCxn id="52" idx="0"/>
          </p:cNvCxnSpPr>
          <p:nvPr/>
        </p:nvCxnSpPr>
        <p:spPr>
          <a:xfrm flipH="1">
            <a:off x="2700974" y="5017532"/>
            <a:ext cx="336296"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3" idx="0"/>
          </p:cNvCxnSpPr>
          <p:nvPr/>
        </p:nvCxnSpPr>
        <p:spPr>
          <a:xfrm flipH="1">
            <a:off x="4293595" y="3188732"/>
            <a:ext cx="35863"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noFill/>
          <a:ln>
            <a:solidFill>
              <a:schemeClr val="tx1"/>
            </a:solidFill>
          </a:ln>
        </p:spPr>
        <p:txBody>
          <a:bodyPr wrap="none" rtlCol="0">
            <a:spAutoFit/>
          </a:bodyPr>
          <a:lstStyle/>
          <a:p>
            <a:r>
              <a:rPr lang="en-US" dirty="0" smtClean="0"/>
              <a:t>Info – Static Text</a:t>
            </a:r>
            <a:endParaRPr lang="en-US" dirty="0"/>
          </a:p>
        </p:txBody>
      </p:sp>
      <p:cxnSp>
        <p:nvCxnSpPr>
          <p:cNvPr id="61" name="Straight Arrow Connector 60"/>
          <p:cNvCxnSpPr>
            <a:stCxn id="5" idx="2"/>
            <a:endCxn id="59" idx="0"/>
          </p:cNvCxnSpPr>
          <p:nvPr/>
        </p:nvCxnSpPr>
        <p:spPr>
          <a:xfrm flipH="1">
            <a:off x="952496" y="2502932"/>
            <a:ext cx="581914"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172200" y="34290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4" name="Straight Arrow Connector 63"/>
          <p:cNvCxnSpPr>
            <a:stCxn id="6" idx="2"/>
            <a:endCxn id="62" idx="1"/>
          </p:cNvCxnSpPr>
          <p:nvPr/>
        </p:nvCxnSpPr>
        <p:spPr>
          <a:xfrm>
            <a:off x="4329458" y="3188732"/>
            <a:ext cx="1842742" cy="424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943600" y="2819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8" name="Straight Arrow Connector 67"/>
          <p:cNvCxnSpPr>
            <a:stCxn id="7" idx="2"/>
            <a:endCxn id="65" idx="0"/>
          </p:cNvCxnSpPr>
          <p:nvPr/>
        </p:nvCxnSpPr>
        <p:spPr>
          <a:xfrm>
            <a:off x="6972570" y="2121932"/>
            <a:ext cx="35035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447800" y="3200400"/>
            <a:ext cx="1447707" cy="369332"/>
          </a:xfrm>
          <a:prstGeom prst="rect">
            <a:avLst/>
          </a:prstGeom>
          <a:no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a:off x="1534410" y="2502932"/>
            <a:ext cx="63724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162800" y="2209800"/>
            <a:ext cx="2685351" cy="369332"/>
          </a:xfrm>
          <a:prstGeom prst="rect">
            <a:avLst/>
          </a:prstGeom>
          <a:noFill/>
        </p:spPr>
        <p:txBody>
          <a:bodyPr wrap="none" rtlCol="0">
            <a:spAutoFit/>
          </a:bodyPr>
          <a:lstStyle/>
          <a:p>
            <a:r>
              <a:rPr lang="en-US" dirty="0" smtClean="0"/>
              <a:t>TODO: End Screen Buttons</a:t>
            </a:r>
            <a:endParaRPr lang="en-US" dirty="0"/>
          </a:p>
        </p:txBody>
      </p:sp>
      <p:sp>
        <p:nvSpPr>
          <p:cNvPr id="75" name="TextBox 74"/>
          <p:cNvSpPr txBox="1"/>
          <p:nvPr/>
        </p:nvSpPr>
        <p:spPr>
          <a:xfrm>
            <a:off x="4343400" y="60960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4648200" y="6248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5181600" y="6324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5562600" y="64008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1046</Words>
  <Application>Microsoft Macintosh PowerPoint</Application>
  <PresentationFormat>On-screen Show (4:3)</PresentationFormat>
  <Paragraphs>285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Screens</vt:lpstr>
      <vt:lpstr>Objects – Inheritance Info</vt:lpstr>
      <vt:lpstr>Objects – Inheritance - Characters</vt:lpstr>
      <vt:lpstr>Objects – Inheritance - Area</vt:lpstr>
      <vt:lpstr>Game Screen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AiCA LA</cp:lastModifiedBy>
  <cp:revision>31</cp:revision>
  <dcterms:created xsi:type="dcterms:W3CDTF">2016-05-04T18:52:11Z</dcterms:created>
  <dcterms:modified xsi:type="dcterms:W3CDTF">2016-05-24T17:47:56Z</dcterms:modified>
</cp:coreProperties>
</file>